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47" r:id="rId5"/>
    <p:sldId id="346" r:id="rId6"/>
    <p:sldId id="34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8" d="100"/>
          <a:sy n="88" d="100"/>
        </p:scale>
        <p:origin x="342" y="3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E21B41-FBCB-4083-F2A3-95C4E8B0B3B8}"/>
              </a:ext>
            </a:extLst>
          </p:cNvPr>
          <p:cNvSpPr txBox="1"/>
          <p:nvPr/>
        </p:nvSpPr>
        <p:spPr>
          <a:xfrm>
            <a:off x="990600" y="1133745"/>
            <a:ext cx="8001000" cy="449822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トイレットペーパーは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分けて流しましょう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DB2734-4155-98CA-C7B1-A90F32E1752E}"/>
              </a:ext>
            </a:extLst>
          </p:cNvPr>
          <p:cNvSpPr txBox="1"/>
          <p:nvPr/>
        </p:nvSpPr>
        <p:spPr>
          <a:xfrm>
            <a:off x="500743" y="773705"/>
            <a:ext cx="8969828" cy="512228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分けて流しましょう</a:t>
            </a:r>
          </a:p>
        </p:txBody>
      </p: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CA2CE0-0C65-617F-62D8-A8196DCCFB58}"/>
              </a:ext>
            </a:extLst>
          </p:cNvPr>
          <p:cNvSpPr txBox="1"/>
          <p:nvPr/>
        </p:nvSpPr>
        <p:spPr>
          <a:xfrm>
            <a:off x="461554" y="428908"/>
            <a:ext cx="9048206" cy="25829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分けて流しましょう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CD1E5D-7E83-238A-272E-5207D14A5A25}"/>
              </a:ext>
            </a:extLst>
          </p:cNvPr>
          <p:cNvSpPr txBox="1"/>
          <p:nvPr/>
        </p:nvSpPr>
        <p:spPr>
          <a:xfrm>
            <a:off x="3341367" y="3564015"/>
            <a:ext cx="63248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一度に大量に流すと排水が詰まり、清掃や復旧に時間がかかります。</a:t>
            </a:r>
          </a:p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詰まり発生時は管理者へご連絡をお願いします。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BC95855F-5C91-B84E-9E8D-B6661A51DB29}"/>
              </a:ext>
            </a:extLst>
          </p:cNvPr>
          <p:cNvGrpSpPr/>
          <p:nvPr/>
        </p:nvGrpSpPr>
        <p:grpSpPr>
          <a:xfrm>
            <a:off x="333584" y="3548613"/>
            <a:ext cx="2893126" cy="2893126"/>
            <a:chOff x="7196859" y="627000"/>
            <a:chExt cx="2735056" cy="2735056"/>
          </a:xfrm>
        </p:grpSpPr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113B28AA-4B2F-BC0E-1B58-BF7C50545B98}"/>
                </a:ext>
              </a:extLst>
            </p:cNvPr>
            <p:cNvSpPr/>
            <p:nvPr/>
          </p:nvSpPr>
          <p:spPr bwMode="auto">
            <a:xfrm>
              <a:off x="7196859" y="62700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04C2F60F-B770-2220-8768-840015FE1165}"/>
                </a:ext>
              </a:extLst>
            </p:cNvPr>
            <p:cNvSpPr/>
            <p:nvPr/>
          </p:nvSpPr>
          <p:spPr bwMode="auto">
            <a:xfrm>
              <a:off x="7384438" y="81457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40B1E84-D77D-4CF0-FB86-A180E98D46B4}"/>
                </a:ext>
              </a:extLst>
            </p:cNvPr>
            <p:cNvSpPr/>
            <p:nvPr/>
          </p:nvSpPr>
          <p:spPr bwMode="auto">
            <a:xfrm>
              <a:off x="7275821" y="70596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4D898206-EEE9-995C-DE1E-0F2E72EE0996}"/>
                </a:ext>
              </a:extLst>
            </p:cNvPr>
            <p:cNvGrpSpPr/>
            <p:nvPr/>
          </p:nvGrpSpPr>
          <p:grpSpPr>
            <a:xfrm>
              <a:off x="8191343" y="1367684"/>
              <a:ext cx="1407988" cy="1677456"/>
              <a:chOff x="5894749" y="2735301"/>
              <a:chExt cx="1407988" cy="1677456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719535D6-1FBB-3B08-0DD7-E16E71D44875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970C764B-507E-3FEA-BBD4-81E25E6C7D49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3EBDEA7D-6C7C-6615-CD7A-B35E0800F51D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2FFDD534-F1BA-69FB-6297-96824997FBA2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" name="円/楕円 83">
                <a:extLst>
                  <a:ext uri="{FF2B5EF4-FFF2-40B4-BE49-F238E27FC236}">
                    <a16:creationId xmlns:a16="http://schemas.microsoft.com/office/drawing/2014/main" id="{3C82FA1B-71EF-A0C5-B6CA-B957AB2F42AD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フリーフォーム 75">
                <a:extLst>
                  <a:ext uri="{FF2B5EF4-FFF2-40B4-BE49-F238E27FC236}">
                    <a16:creationId xmlns:a16="http://schemas.microsoft.com/office/drawing/2014/main" id="{F21544DE-F698-973F-557E-979A0EF6B2F0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76">
                <a:extLst>
                  <a:ext uri="{FF2B5EF4-FFF2-40B4-BE49-F238E27FC236}">
                    <a16:creationId xmlns:a16="http://schemas.microsoft.com/office/drawing/2014/main" id="{50BBD50B-1AEA-C4CA-3593-73A90159F2AA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77">
                <a:extLst>
                  <a:ext uri="{FF2B5EF4-FFF2-40B4-BE49-F238E27FC236}">
                    <a16:creationId xmlns:a16="http://schemas.microsoft.com/office/drawing/2014/main" id="{5F07A61B-4E76-7A25-F0B4-6BE06166F39B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" name="フリーフォーム 78">
                <a:extLst>
                  <a:ext uri="{FF2B5EF4-FFF2-40B4-BE49-F238E27FC236}">
                    <a16:creationId xmlns:a16="http://schemas.microsoft.com/office/drawing/2014/main" id="{17D7284F-1113-5801-1273-F970AC6F64CA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FC2FC5D-92FD-62CD-D447-A170A56C7D36}"/>
                </a:ext>
              </a:extLst>
            </p:cNvPr>
            <p:cNvGrpSpPr/>
            <p:nvPr/>
          </p:nvGrpSpPr>
          <p:grpSpPr>
            <a:xfrm>
              <a:off x="7570214" y="1000392"/>
              <a:ext cx="919374" cy="905912"/>
              <a:chOff x="4555349" y="2446901"/>
              <a:chExt cx="1561544" cy="1538680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FD1234C0-BEDA-A36F-073A-D248CBC72A75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70" name="フローチャート : 磁気ディスク 100">
                  <a:extLst>
                    <a:ext uri="{FF2B5EF4-FFF2-40B4-BE49-F238E27FC236}">
                      <a16:creationId xmlns:a16="http://schemas.microsoft.com/office/drawing/2014/main" id="{C92AD2C8-06EE-1E85-F353-35B30D6EF404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円/楕円 101">
                  <a:extLst>
                    <a:ext uri="{FF2B5EF4-FFF2-40B4-BE49-F238E27FC236}">
                      <a16:creationId xmlns:a16="http://schemas.microsoft.com/office/drawing/2014/main" id="{D0EA678B-3972-24F7-AF61-E9FCFB54C760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" name="フローチャート : 記憶データ 4">
                <a:extLst>
                  <a:ext uri="{FF2B5EF4-FFF2-40B4-BE49-F238E27FC236}">
                    <a16:creationId xmlns:a16="http://schemas.microsoft.com/office/drawing/2014/main" id="{0B578E2B-B5EE-FB94-CBA9-1E3F22D59515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1E588A00-E25B-59EC-266D-8ABFEFEE9F94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BDBACBD3-B8C7-41FD-3FD4-6E9AC8183185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69FDF7E-3192-2191-E2ED-59A56CB117CC}"/>
                </a:ext>
              </a:extLst>
            </p:cNvPr>
            <p:cNvSpPr/>
            <p:nvPr/>
          </p:nvSpPr>
          <p:spPr bwMode="auto">
            <a:xfrm rot="17100000">
              <a:off x="8564058" y="1913405"/>
              <a:ext cx="496002" cy="37781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B34BAA5F-31E2-2674-5F37-B6B3FB6E6AA0}"/>
                </a:ext>
              </a:extLst>
            </p:cNvPr>
            <p:cNvSpPr/>
            <p:nvPr/>
          </p:nvSpPr>
          <p:spPr bwMode="auto">
            <a:xfrm rot="7200000">
              <a:off x="8102000" y="1314986"/>
              <a:ext cx="344995" cy="866011"/>
            </a:xfrm>
            <a:custGeom>
              <a:avLst/>
              <a:gdLst>
                <a:gd name="csX0" fmla="*/ 303145 w 417711"/>
                <a:gd name="csY0" fmla="*/ 0 h 967554"/>
                <a:gd name="csX1" fmla="*/ 368571 w 417711"/>
                <a:gd name="csY1" fmla="*/ 501439 h 967554"/>
                <a:gd name="csX2" fmla="*/ 258469 w 417711"/>
                <a:gd name="csY2" fmla="*/ 472556 h 967554"/>
                <a:gd name="csX3" fmla="*/ 251537 w 417711"/>
                <a:gd name="csY3" fmla="*/ 547362 h 967554"/>
                <a:gd name="csX4" fmla="*/ 417711 w 417711"/>
                <a:gd name="csY4" fmla="*/ 967552 h 967554"/>
                <a:gd name="csX5" fmla="*/ 417711 w 417711"/>
                <a:gd name="csY5" fmla="*/ 967554 h 967554"/>
                <a:gd name="csX6" fmla="*/ 85363 w 417711"/>
                <a:gd name="csY6" fmla="*/ 547363 h 967554"/>
                <a:gd name="csX7" fmla="*/ 92116 w 417711"/>
                <a:gd name="csY7" fmla="*/ 462680 h 967554"/>
                <a:gd name="csX8" fmla="*/ 99904 w 417711"/>
                <a:gd name="csY8" fmla="*/ 430960 h 967554"/>
                <a:gd name="csX9" fmla="*/ 0 w 417711"/>
                <a:gd name="csY9" fmla="*/ 404753 h 9675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711" h="967554">
                  <a:moveTo>
                    <a:pt x="303145" y="0"/>
                  </a:moveTo>
                  <a:lnTo>
                    <a:pt x="368571" y="501439"/>
                  </a:lnTo>
                  <a:lnTo>
                    <a:pt x="258469" y="472556"/>
                  </a:lnTo>
                  <a:lnTo>
                    <a:pt x="251537" y="547362"/>
                  </a:lnTo>
                  <a:cubicBezTo>
                    <a:pt x="251537" y="712685"/>
                    <a:pt x="313102" y="868359"/>
                    <a:pt x="417711" y="967552"/>
                  </a:cubicBezTo>
                  <a:lnTo>
                    <a:pt x="417711" y="967554"/>
                  </a:lnTo>
                  <a:cubicBezTo>
                    <a:pt x="234160" y="967554"/>
                    <a:pt x="85363" y="779428"/>
                    <a:pt x="85363" y="547363"/>
                  </a:cubicBezTo>
                  <a:cubicBezTo>
                    <a:pt x="85363" y="518355"/>
                    <a:pt x="87688" y="490034"/>
                    <a:pt x="92116" y="462680"/>
                  </a:cubicBezTo>
                  <a:lnTo>
                    <a:pt x="99904" y="430960"/>
                  </a:lnTo>
                  <a:lnTo>
                    <a:pt x="0" y="404753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E4656-A1FE-B8E8-9352-ABB9AAC5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022365-1197-8C95-5142-2BEC7BD3D951}"/>
              </a:ext>
            </a:extLst>
          </p:cNvPr>
          <p:cNvSpPr txBox="1"/>
          <p:nvPr/>
        </p:nvSpPr>
        <p:spPr>
          <a:xfrm>
            <a:off x="337457" y="382825"/>
            <a:ext cx="9296400" cy="23086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トイレットペーパーは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分けて流しましょう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EE06AC5-0E41-E083-09DC-715391F7D799}"/>
              </a:ext>
            </a:extLst>
          </p:cNvPr>
          <p:cNvGrpSpPr/>
          <p:nvPr/>
        </p:nvGrpSpPr>
        <p:grpSpPr>
          <a:xfrm>
            <a:off x="1446481" y="3158970"/>
            <a:ext cx="2735056" cy="2735056"/>
            <a:chOff x="7196859" y="627000"/>
            <a:chExt cx="2735056" cy="2735056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584E9886-0685-2290-0C7D-599D60DFEFC1}"/>
                </a:ext>
              </a:extLst>
            </p:cNvPr>
            <p:cNvSpPr/>
            <p:nvPr/>
          </p:nvSpPr>
          <p:spPr bwMode="auto">
            <a:xfrm>
              <a:off x="7196859" y="627000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E905A839-8961-B1B0-20BD-2B5C64EBB323}"/>
                </a:ext>
              </a:extLst>
            </p:cNvPr>
            <p:cNvSpPr/>
            <p:nvPr/>
          </p:nvSpPr>
          <p:spPr bwMode="auto">
            <a:xfrm>
              <a:off x="7384438" y="814579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F752451-794D-75A1-E388-DEC31E517506}"/>
                </a:ext>
              </a:extLst>
            </p:cNvPr>
            <p:cNvSpPr/>
            <p:nvPr/>
          </p:nvSpPr>
          <p:spPr bwMode="auto">
            <a:xfrm>
              <a:off x="7275821" y="705962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FFDF181-8834-D40B-263F-458BD0249F22}"/>
                </a:ext>
              </a:extLst>
            </p:cNvPr>
            <p:cNvGrpSpPr/>
            <p:nvPr/>
          </p:nvGrpSpPr>
          <p:grpSpPr>
            <a:xfrm>
              <a:off x="8191343" y="1367684"/>
              <a:ext cx="1407988" cy="1677456"/>
              <a:chOff x="5894749" y="2735301"/>
              <a:chExt cx="1407988" cy="1677456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F1F3FB64-AFC6-4B7D-6D75-F9F54475D2C6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043281DE-DEB8-3866-B051-1A460EEB957E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DB916350-42B1-B86C-ED36-89CB0B8E5011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F020D38-7721-98A0-ACAD-91AAB86C6155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" name="円/楕円 83">
                <a:extLst>
                  <a:ext uri="{FF2B5EF4-FFF2-40B4-BE49-F238E27FC236}">
                    <a16:creationId xmlns:a16="http://schemas.microsoft.com/office/drawing/2014/main" id="{6608E52F-2894-E746-8080-FF9DF450AED3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フリーフォーム 75">
                <a:extLst>
                  <a:ext uri="{FF2B5EF4-FFF2-40B4-BE49-F238E27FC236}">
                    <a16:creationId xmlns:a16="http://schemas.microsoft.com/office/drawing/2014/main" id="{3ADB9DE9-417F-56DD-0986-80196F2F4533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76">
                <a:extLst>
                  <a:ext uri="{FF2B5EF4-FFF2-40B4-BE49-F238E27FC236}">
                    <a16:creationId xmlns:a16="http://schemas.microsoft.com/office/drawing/2014/main" id="{F367E6EF-351E-FCD5-362B-538B44E89B47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77">
                <a:extLst>
                  <a:ext uri="{FF2B5EF4-FFF2-40B4-BE49-F238E27FC236}">
                    <a16:creationId xmlns:a16="http://schemas.microsoft.com/office/drawing/2014/main" id="{CA75111F-AD87-9118-1D01-C2746BB42BCB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78">
                <a:extLst>
                  <a:ext uri="{FF2B5EF4-FFF2-40B4-BE49-F238E27FC236}">
                    <a16:creationId xmlns:a16="http://schemas.microsoft.com/office/drawing/2014/main" id="{846D42B7-4941-D5BF-7569-82C5BC84C6A4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B6CAB42-E087-BB0C-F214-A1A088AA8DF7}"/>
                </a:ext>
              </a:extLst>
            </p:cNvPr>
            <p:cNvGrpSpPr/>
            <p:nvPr/>
          </p:nvGrpSpPr>
          <p:grpSpPr>
            <a:xfrm>
              <a:off x="7570214" y="1000392"/>
              <a:ext cx="919374" cy="905912"/>
              <a:chOff x="4555349" y="2446901"/>
              <a:chExt cx="1561544" cy="1538680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BB5D2777-6BA1-C552-0E18-0F60CA6FB699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28" name="フローチャート : 磁気ディスク 100">
                  <a:extLst>
                    <a:ext uri="{FF2B5EF4-FFF2-40B4-BE49-F238E27FC236}">
                      <a16:creationId xmlns:a16="http://schemas.microsoft.com/office/drawing/2014/main" id="{7DF69AFB-AC15-D8DB-A730-2A2539225E16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円/楕円 101">
                  <a:extLst>
                    <a:ext uri="{FF2B5EF4-FFF2-40B4-BE49-F238E27FC236}">
                      <a16:creationId xmlns:a16="http://schemas.microsoft.com/office/drawing/2014/main" id="{28973734-755C-51A5-B6BB-B3ECFDCA1291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" name="フローチャート : 記憶データ 4">
                <a:extLst>
                  <a:ext uri="{FF2B5EF4-FFF2-40B4-BE49-F238E27FC236}">
                    <a16:creationId xmlns:a16="http://schemas.microsoft.com/office/drawing/2014/main" id="{696B75B4-2860-29B3-265B-2C448112620B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34C89AB-4000-DB49-F464-1BDEC2F50BDD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8D6B7FB5-7DCE-0DFB-EABF-5B32490C9159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5940F84-45DB-B1C7-6AB9-FFBBC093FC96}"/>
                </a:ext>
              </a:extLst>
            </p:cNvPr>
            <p:cNvSpPr/>
            <p:nvPr/>
          </p:nvSpPr>
          <p:spPr bwMode="auto">
            <a:xfrm rot="17100000">
              <a:off x="8564058" y="1913405"/>
              <a:ext cx="496002" cy="37781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0A0C16C-477E-81A1-5F9A-A5950DAA5AE1}"/>
                </a:ext>
              </a:extLst>
            </p:cNvPr>
            <p:cNvSpPr/>
            <p:nvPr/>
          </p:nvSpPr>
          <p:spPr bwMode="auto">
            <a:xfrm rot="7200000">
              <a:off x="8102000" y="1314986"/>
              <a:ext cx="344995" cy="866011"/>
            </a:xfrm>
            <a:custGeom>
              <a:avLst/>
              <a:gdLst>
                <a:gd name="csX0" fmla="*/ 303145 w 417711"/>
                <a:gd name="csY0" fmla="*/ 0 h 967554"/>
                <a:gd name="csX1" fmla="*/ 368571 w 417711"/>
                <a:gd name="csY1" fmla="*/ 501439 h 967554"/>
                <a:gd name="csX2" fmla="*/ 258469 w 417711"/>
                <a:gd name="csY2" fmla="*/ 472556 h 967554"/>
                <a:gd name="csX3" fmla="*/ 251537 w 417711"/>
                <a:gd name="csY3" fmla="*/ 547362 h 967554"/>
                <a:gd name="csX4" fmla="*/ 417711 w 417711"/>
                <a:gd name="csY4" fmla="*/ 967552 h 967554"/>
                <a:gd name="csX5" fmla="*/ 417711 w 417711"/>
                <a:gd name="csY5" fmla="*/ 967554 h 967554"/>
                <a:gd name="csX6" fmla="*/ 85363 w 417711"/>
                <a:gd name="csY6" fmla="*/ 547363 h 967554"/>
                <a:gd name="csX7" fmla="*/ 92116 w 417711"/>
                <a:gd name="csY7" fmla="*/ 462680 h 967554"/>
                <a:gd name="csX8" fmla="*/ 99904 w 417711"/>
                <a:gd name="csY8" fmla="*/ 430960 h 967554"/>
                <a:gd name="csX9" fmla="*/ 0 w 417711"/>
                <a:gd name="csY9" fmla="*/ 404753 h 96755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</a:cxnLst>
              <a:rect l="l" t="t" r="r" b="b"/>
              <a:pathLst>
                <a:path w="417711" h="967554">
                  <a:moveTo>
                    <a:pt x="303145" y="0"/>
                  </a:moveTo>
                  <a:lnTo>
                    <a:pt x="368571" y="501439"/>
                  </a:lnTo>
                  <a:lnTo>
                    <a:pt x="258469" y="472556"/>
                  </a:lnTo>
                  <a:lnTo>
                    <a:pt x="251537" y="547362"/>
                  </a:lnTo>
                  <a:cubicBezTo>
                    <a:pt x="251537" y="712685"/>
                    <a:pt x="313102" y="868359"/>
                    <a:pt x="417711" y="967552"/>
                  </a:cubicBezTo>
                  <a:lnTo>
                    <a:pt x="417711" y="967554"/>
                  </a:lnTo>
                  <a:cubicBezTo>
                    <a:pt x="234160" y="967554"/>
                    <a:pt x="85363" y="779428"/>
                    <a:pt x="85363" y="547363"/>
                  </a:cubicBezTo>
                  <a:cubicBezTo>
                    <a:pt x="85363" y="518355"/>
                    <a:pt x="87688" y="490034"/>
                    <a:pt x="92116" y="462680"/>
                  </a:cubicBezTo>
                  <a:lnTo>
                    <a:pt x="99904" y="430960"/>
                  </a:lnTo>
                  <a:lnTo>
                    <a:pt x="0" y="404753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E9431F88-62E5-B63D-4A46-C5C388374D2C}"/>
              </a:ext>
            </a:extLst>
          </p:cNvPr>
          <p:cNvGrpSpPr/>
          <p:nvPr/>
        </p:nvGrpSpPr>
        <p:grpSpPr>
          <a:xfrm>
            <a:off x="5755199" y="3158971"/>
            <a:ext cx="2735055" cy="2735055"/>
            <a:chOff x="3926159" y="583580"/>
            <a:chExt cx="2735055" cy="2735055"/>
          </a:xfrm>
        </p:grpSpPr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08BB9393-657E-A3C0-4809-74C02CA5E501}"/>
                </a:ext>
              </a:extLst>
            </p:cNvPr>
            <p:cNvGrpSpPr/>
            <p:nvPr/>
          </p:nvGrpSpPr>
          <p:grpSpPr>
            <a:xfrm>
              <a:off x="3926159" y="583580"/>
              <a:ext cx="2735055" cy="2735055"/>
              <a:chOff x="1191807" y="3973274"/>
              <a:chExt cx="2412166" cy="2412166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3E8EAEDC-5837-6C7B-D46B-D39C042DB91D}"/>
                  </a:ext>
                </a:extLst>
              </p:cNvPr>
              <p:cNvGrpSpPr/>
              <p:nvPr/>
            </p:nvGrpSpPr>
            <p:grpSpPr>
              <a:xfrm>
                <a:off x="1191807" y="3973274"/>
                <a:ext cx="2412166" cy="2412166"/>
                <a:chOff x="643930" y="806730"/>
                <a:chExt cx="2735056" cy="2735056"/>
              </a:xfrm>
            </p:grpSpPr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AF2E0A5F-C7AD-230D-D8B1-B3BC866F508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AFB3E4E0-291A-3809-43CB-4FABA7D24748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FEBB406D-885C-BC66-52DF-FED2DC86F0B3}"/>
                  </a:ext>
                </a:extLst>
              </p:cNvPr>
              <p:cNvSpPr/>
              <p:nvPr/>
            </p:nvSpPr>
            <p:spPr bwMode="auto">
              <a:xfrm>
                <a:off x="1261447" y="4042914"/>
                <a:ext cx="2272886" cy="2272886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6149FF7B-D6FC-D370-99B4-F30A05BEE972}"/>
                  </a:ext>
                </a:extLst>
              </p:cNvPr>
              <p:cNvSpPr/>
              <p:nvPr/>
            </p:nvSpPr>
            <p:spPr bwMode="auto">
              <a:xfrm>
                <a:off x="1322751" y="4108966"/>
                <a:ext cx="2134758" cy="2134758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5A494A1D-D4E4-4C82-9F17-A8A94DE6D2D8}"/>
                </a:ext>
              </a:extLst>
            </p:cNvPr>
            <p:cNvGrpSpPr/>
            <p:nvPr/>
          </p:nvGrpSpPr>
          <p:grpSpPr>
            <a:xfrm>
              <a:off x="4857593" y="1339109"/>
              <a:ext cx="1407988" cy="1677456"/>
              <a:chOff x="5894749" y="2735301"/>
              <a:chExt cx="1407988" cy="1677456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7F8AF479-50E4-8411-50D8-A77A45349C1D}"/>
                  </a:ext>
                </a:extLst>
              </p:cNvPr>
              <p:cNvGrpSpPr/>
              <p:nvPr/>
            </p:nvGrpSpPr>
            <p:grpSpPr>
              <a:xfrm>
                <a:off x="6789336" y="2862000"/>
                <a:ext cx="513401" cy="1133999"/>
                <a:chOff x="1377067" y="4708882"/>
                <a:chExt cx="598166" cy="1321228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7517185B-5671-0E75-66E5-C9541F6937D3}"/>
                    </a:ext>
                  </a:extLst>
                </p:cNvPr>
                <p:cNvSpPr/>
                <p:nvPr/>
              </p:nvSpPr>
              <p:spPr bwMode="auto">
                <a:xfrm flipH="1">
                  <a:off x="1706717" y="4708882"/>
                  <a:ext cx="197555" cy="223121"/>
                </a:xfrm>
                <a:custGeom>
                  <a:avLst/>
                  <a:gdLst>
                    <a:gd name="connsiteX0" fmla="*/ 258154 w 522456"/>
                    <a:gd name="connsiteY0" fmla="*/ 0 h 590067"/>
                    <a:gd name="connsiteX1" fmla="*/ 264301 w 522456"/>
                    <a:gd name="connsiteY1" fmla="*/ 0 h 590067"/>
                    <a:gd name="connsiteX2" fmla="*/ 522455 w 522456"/>
                    <a:gd name="connsiteY2" fmla="*/ 258154 h 590067"/>
                    <a:gd name="connsiteX3" fmla="*/ 522456 w 522456"/>
                    <a:gd name="connsiteY3" fmla="*/ 290874 h 590067"/>
                    <a:gd name="connsiteX4" fmla="*/ 374939 w 522456"/>
                    <a:gd name="connsiteY4" fmla="*/ 290874 h 590067"/>
                    <a:gd name="connsiteX5" fmla="*/ 374939 w 522456"/>
                    <a:gd name="connsiteY5" fmla="*/ 258154 h 590067"/>
                    <a:gd name="connsiteX6" fmla="*/ 264301 w 522456"/>
                    <a:gd name="connsiteY6" fmla="*/ 147516 h 590067"/>
                    <a:gd name="connsiteX7" fmla="*/ 258154 w 522456"/>
                    <a:gd name="connsiteY7" fmla="*/ 147517 h 590067"/>
                    <a:gd name="connsiteX8" fmla="*/ 147516 w 522456"/>
                    <a:gd name="connsiteY8" fmla="*/ 258155 h 590067"/>
                    <a:gd name="connsiteX9" fmla="*/ 147517 w 522456"/>
                    <a:gd name="connsiteY9" fmla="*/ 590067 h 590067"/>
                    <a:gd name="connsiteX10" fmla="*/ 0 w 522456"/>
                    <a:gd name="connsiteY10" fmla="*/ 590067 h 590067"/>
                    <a:gd name="connsiteX11" fmla="*/ 0 w 522456"/>
                    <a:gd name="connsiteY11" fmla="*/ 258154 h 590067"/>
                    <a:gd name="connsiteX12" fmla="*/ 258154 w 522456"/>
                    <a:gd name="connsiteY12" fmla="*/ 0 h 5900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22456" h="590067">
                      <a:moveTo>
                        <a:pt x="258154" y="0"/>
                      </a:moveTo>
                      <a:lnTo>
                        <a:pt x="264301" y="0"/>
                      </a:lnTo>
                      <a:cubicBezTo>
                        <a:pt x="406876" y="0"/>
                        <a:pt x="522455" y="115579"/>
                        <a:pt x="522455" y="258154"/>
                      </a:cubicBezTo>
                      <a:lnTo>
                        <a:pt x="522456" y="290874"/>
                      </a:lnTo>
                      <a:lnTo>
                        <a:pt x="374939" y="290874"/>
                      </a:lnTo>
                      <a:lnTo>
                        <a:pt x="374939" y="258154"/>
                      </a:lnTo>
                      <a:cubicBezTo>
                        <a:pt x="374939" y="197050"/>
                        <a:pt x="325405" y="147516"/>
                        <a:pt x="264301" y="147516"/>
                      </a:cubicBezTo>
                      <a:lnTo>
                        <a:pt x="258154" y="147517"/>
                      </a:lnTo>
                      <a:cubicBezTo>
                        <a:pt x="197050" y="147517"/>
                        <a:pt x="147516" y="197051"/>
                        <a:pt x="147516" y="258155"/>
                      </a:cubicBezTo>
                      <a:cubicBezTo>
                        <a:pt x="147516" y="368792"/>
                        <a:pt x="147517" y="479430"/>
                        <a:pt x="147517" y="590067"/>
                      </a:cubicBezTo>
                      <a:lnTo>
                        <a:pt x="0" y="590067"/>
                      </a:lnTo>
                      <a:lnTo>
                        <a:pt x="0" y="258154"/>
                      </a:lnTo>
                      <a:cubicBezTo>
                        <a:pt x="0" y="115579"/>
                        <a:pt x="115579" y="0"/>
                        <a:pt x="258154" y="0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A8258C73-F9F7-95F7-D46E-4534815522BA}"/>
                    </a:ext>
                  </a:extLst>
                </p:cNvPr>
                <p:cNvSpPr/>
                <p:nvPr/>
              </p:nvSpPr>
              <p:spPr bwMode="auto">
                <a:xfrm>
                  <a:off x="1389509" y="4985267"/>
                  <a:ext cx="574769" cy="1044843"/>
                </a:xfrm>
                <a:custGeom>
                  <a:avLst/>
                  <a:gdLst>
                    <a:gd name="connsiteX0" fmla="*/ 52930 w 574769"/>
                    <a:gd name="connsiteY0" fmla="*/ 0 h 1044843"/>
                    <a:gd name="connsiteX1" fmla="*/ 521839 w 574769"/>
                    <a:gd name="connsiteY1" fmla="*/ 0 h 1044843"/>
                    <a:gd name="connsiteX2" fmla="*/ 574769 w 574769"/>
                    <a:gd name="connsiteY2" fmla="*/ 52930 h 1044843"/>
                    <a:gd name="connsiteX3" fmla="*/ 574769 w 574769"/>
                    <a:gd name="connsiteY3" fmla="*/ 181520 h 1044843"/>
                    <a:gd name="connsiteX4" fmla="*/ 574769 w 574769"/>
                    <a:gd name="connsiteY4" fmla="*/ 723537 h 1044843"/>
                    <a:gd name="connsiteX5" fmla="*/ 574769 w 574769"/>
                    <a:gd name="connsiteY5" fmla="*/ 929998 h 1044843"/>
                    <a:gd name="connsiteX6" fmla="*/ 459924 w 574769"/>
                    <a:gd name="connsiteY6" fmla="*/ 1044843 h 1044843"/>
                    <a:gd name="connsiteX7" fmla="*/ 114845 w 574769"/>
                    <a:gd name="connsiteY7" fmla="*/ 1044843 h 1044843"/>
                    <a:gd name="connsiteX8" fmla="*/ 0 w 574769"/>
                    <a:gd name="connsiteY8" fmla="*/ 929998 h 1044843"/>
                    <a:gd name="connsiteX9" fmla="*/ 0 w 574769"/>
                    <a:gd name="connsiteY9" fmla="*/ 723537 h 1044843"/>
                    <a:gd name="connsiteX10" fmla="*/ 0 w 574769"/>
                    <a:gd name="connsiteY10" fmla="*/ 181520 h 1044843"/>
                    <a:gd name="connsiteX11" fmla="*/ 0 w 574769"/>
                    <a:gd name="connsiteY11" fmla="*/ 52930 h 1044843"/>
                    <a:gd name="connsiteX12" fmla="*/ 52930 w 574769"/>
                    <a:gd name="connsiteY12" fmla="*/ 0 h 1044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74769" h="1044843">
                      <a:moveTo>
                        <a:pt x="52930" y="0"/>
                      </a:moveTo>
                      <a:lnTo>
                        <a:pt x="521839" y="0"/>
                      </a:lnTo>
                      <a:cubicBezTo>
                        <a:pt x="551071" y="0"/>
                        <a:pt x="574769" y="23698"/>
                        <a:pt x="574769" y="52930"/>
                      </a:cubicBezTo>
                      <a:lnTo>
                        <a:pt x="574769" y="181520"/>
                      </a:lnTo>
                      <a:lnTo>
                        <a:pt x="574769" y="723537"/>
                      </a:lnTo>
                      <a:lnTo>
                        <a:pt x="574769" y="929998"/>
                      </a:lnTo>
                      <a:cubicBezTo>
                        <a:pt x="574769" y="993425"/>
                        <a:pt x="523351" y="1044843"/>
                        <a:pt x="459924" y="1044843"/>
                      </a:cubicBezTo>
                      <a:lnTo>
                        <a:pt x="114845" y="1044843"/>
                      </a:lnTo>
                      <a:cubicBezTo>
                        <a:pt x="51418" y="1044843"/>
                        <a:pt x="0" y="993425"/>
                        <a:pt x="0" y="929998"/>
                      </a:cubicBezTo>
                      <a:lnTo>
                        <a:pt x="0" y="723537"/>
                      </a:lnTo>
                      <a:lnTo>
                        <a:pt x="0" y="181520"/>
                      </a:lnTo>
                      <a:lnTo>
                        <a:pt x="0" y="52930"/>
                      </a:lnTo>
                      <a:cubicBezTo>
                        <a:pt x="0" y="23698"/>
                        <a:pt x="23698" y="0"/>
                        <a:pt x="5293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206DFBE8-C4D8-64EA-F764-91F568C058E7}"/>
                    </a:ext>
                  </a:extLst>
                </p:cNvPr>
                <p:cNvSpPr/>
                <p:nvPr/>
              </p:nvSpPr>
              <p:spPr bwMode="auto">
                <a:xfrm>
                  <a:off x="1377067" y="4917759"/>
                  <a:ext cx="598166" cy="135015"/>
                </a:xfrm>
                <a:prstGeom prst="round2SameRect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7" name="円/楕円 83">
                <a:extLst>
                  <a:ext uri="{FF2B5EF4-FFF2-40B4-BE49-F238E27FC236}">
                    <a16:creationId xmlns:a16="http://schemas.microsoft.com/office/drawing/2014/main" id="{49DA0655-74ED-759D-E980-5D64946CFEF6}"/>
                  </a:ext>
                </a:extLst>
              </p:cNvPr>
              <p:cNvSpPr/>
              <p:nvPr/>
            </p:nvSpPr>
            <p:spPr>
              <a:xfrm rot="5400000">
                <a:off x="6345876" y="3027385"/>
                <a:ext cx="992245" cy="40807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フリーフォーム 75">
                <a:extLst>
                  <a:ext uri="{FF2B5EF4-FFF2-40B4-BE49-F238E27FC236}">
                    <a16:creationId xmlns:a16="http://schemas.microsoft.com/office/drawing/2014/main" id="{31830850-DCAC-81ED-C0D1-CE1AA43DBA19}"/>
                  </a:ext>
                </a:extLst>
              </p:cNvPr>
              <p:cNvSpPr/>
              <p:nvPr/>
            </p:nvSpPr>
            <p:spPr>
              <a:xfrm flipV="1">
                <a:off x="5963969" y="3727546"/>
                <a:ext cx="853265" cy="685211"/>
              </a:xfrm>
              <a:custGeom>
                <a:avLst/>
                <a:gdLst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133718 w 1628140"/>
                  <a:gd name="connsiteY4" fmla="*/ 282978 h 1220173"/>
                  <a:gd name="connsiteX5" fmla="*/ 1224882 w 1628140"/>
                  <a:gd name="connsiteY5" fmla="*/ 261335 h 1220173"/>
                  <a:gd name="connsiteX6" fmla="*/ 1422400 w 1628140"/>
                  <a:gd name="connsiteY6" fmla="*/ 124127 h 1220173"/>
                  <a:gd name="connsiteX7" fmla="*/ 740805 w 1628140"/>
                  <a:gd name="connsiteY7" fmla="*/ 0 h 1220173"/>
                  <a:gd name="connsiteX8" fmla="*/ 73660 w 1628140"/>
                  <a:gd name="connsiteY8" fmla="*/ 124127 h 1220173"/>
                  <a:gd name="connsiteX9" fmla="*/ 370984 w 1628140"/>
                  <a:gd name="connsiteY9" fmla="*/ 285029 h 1220173"/>
                  <a:gd name="connsiteX10" fmla="*/ 460736 w 1628140"/>
                  <a:gd name="connsiteY10" fmla="*/ 299046 h 1220173"/>
                  <a:gd name="connsiteX11" fmla="*/ 358916 w 1628140"/>
                  <a:gd name="connsiteY11" fmla="*/ 347615 h 1220173"/>
                  <a:gd name="connsiteX12" fmla="*/ 0 w 1628140"/>
                  <a:gd name="connsiteY12" fmla="*/ 940850 h 1220173"/>
                  <a:gd name="connsiteX13" fmla="*/ 358916 w 1628140"/>
                  <a:gd name="connsiteY13" fmla="*/ 1219563 h 1220173"/>
                  <a:gd name="connsiteX0" fmla="*/ 358916 w 1628140"/>
                  <a:gd name="connsiteY0" fmla="*/ 1219563 h 1220173"/>
                  <a:gd name="connsiteX1" fmla="*/ 814070 w 1628140"/>
                  <a:gd name="connsiteY1" fmla="*/ 1196167 h 1220173"/>
                  <a:gd name="connsiteX2" fmla="*/ 1628140 w 1628140"/>
                  <a:gd name="connsiteY2" fmla="*/ 940850 h 1220173"/>
                  <a:gd name="connsiteX3" fmla="*/ 1269224 w 1628140"/>
                  <a:gd name="connsiteY3" fmla="*/ 347615 h 1220173"/>
                  <a:gd name="connsiteX4" fmla="*/ 1224882 w 1628140"/>
                  <a:gd name="connsiteY4" fmla="*/ 261335 h 1220173"/>
                  <a:gd name="connsiteX5" fmla="*/ 1422400 w 1628140"/>
                  <a:gd name="connsiteY5" fmla="*/ 124127 h 1220173"/>
                  <a:gd name="connsiteX6" fmla="*/ 740805 w 1628140"/>
                  <a:gd name="connsiteY6" fmla="*/ 0 h 1220173"/>
                  <a:gd name="connsiteX7" fmla="*/ 73660 w 1628140"/>
                  <a:gd name="connsiteY7" fmla="*/ 124127 h 1220173"/>
                  <a:gd name="connsiteX8" fmla="*/ 370984 w 1628140"/>
                  <a:gd name="connsiteY8" fmla="*/ 285029 h 1220173"/>
                  <a:gd name="connsiteX9" fmla="*/ 460736 w 1628140"/>
                  <a:gd name="connsiteY9" fmla="*/ 299046 h 1220173"/>
                  <a:gd name="connsiteX10" fmla="*/ 358916 w 1628140"/>
                  <a:gd name="connsiteY10" fmla="*/ 347615 h 1220173"/>
                  <a:gd name="connsiteX11" fmla="*/ 0 w 1628140"/>
                  <a:gd name="connsiteY11" fmla="*/ 940850 h 1220173"/>
                  <a:gd name="connsiteX12" fmla="*/ 358916 w 1628140"/>
                  <a:gd name="connsiteY12" fmla="*/ 1219563 h 1220173"/>
                  <a:gd name="csX0" fmla="*/ 358916 w 1628140"/>
                  <a:gd name="csY0" fmla="*/ 1219563 h 1220173"/>
                  <a:gd name="csX1" fmla="*/ 814070 w 1628140"/>
                  <a:gd name="csY1" fmla="*/ 1196167 h 1220173"/>
                  <a:gd name="csX2" fmla="*/ 1628140 w 1628140"/>
                  <a:gd name="csY2" fmla="*/ 940850 h 1220173"/>
                  <a:gd name="csX3" fmla="*/ 1269224 w 1628140"/>
                  <a:gd name="csY3" fmla="*/ 347615 h 1220173"/>
                  <a:gd name="csX4" fmla="*/ 1224882 w 1628140"/>
                  <a:gd name="csY4" fmla="*/ 261335 h 1220173"/>
                  <a:gd name="csX5" fmla="*/ 1422400 w 1628140"/>
                  <a:gd name="csY5" fmla="*/ 124127 h 1220173"/>
                  <a:gd name="csX6" fmla="*/ 740805 w 1628140"/>
                  <a:gd name="csY6" fmla="*/ 0 h 1220173"/>
                  <a:gd name="csX7" fmla="*/ 73660 w 1628140"/>
                  <a:gd name="csY7" fmla="*/ 124127 h 1220173"/>
                  <a:gd name="csX8" fmla="*/ 370984 w 1628140"/>
                  <a:gd name="csY8" fmla="*/ 285029 h 1220173"/>
                  <a:gd name="csX9" fmla="*/ 358916 w 1628140"/>
                  <a:gd name="csY9" fmla="*/ 347615 h 1220173"/>
                  <a:gd name="csX10" fmla="*/ 0 w 1628140"/>
                  <a:gd name="csY10" fmla="*/ 940850 h 1220173"/>
                  <a:gd name="csX11" fmla="*/ 358916 w 1628140"/>
                  <a:gd name="csY11" fmla="*/ 1219563 h 122017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628140" h="1220173">
                    <a:moveTo>
                      <a:pt x="358916" y="1219563"/>
                    </a:moveTo>
                    <a:cubicBezTo>
                      <a:pt x="488843" y="1215826"/>
                      <a:pt x="645471" y="1196167"/>
                      <a:pt x="814070" y="1196167"/>
                    </a:cubicBezTo>
                    <a:cubicBezTo>
                      <a:pt x="1263668" y="1196167"/>
                      <a:pt x="1628140" y="1335964"/>
                      <a:pt x="1628140" y="940850"/>
                    </a:cubicBezTo>
                    <a:cubicBezTo>
                      <a:pt x="1628140" y="693904"/>
                      <a:pt x="1485768" y="476181"/>
                      <a:pt x="1269224" y="347615"/>
                    </a:cubicBezTo>
                    <a:lnTo>
                      <a:pt x="1224882" y="261335"/>
                    </a:lnTo>
                    <a:cubicBezTo>
                      <a:pt x="1346919" y="226220"/>
                      <a:pt x="1422400" y="177710"/>
                      <a:pt x="1422400" y="124127"/>
                    </a:cubicBezTo>
                    <a:cubicBezTo>
                      <a:pt x="1422400" y="16960"/>
                      <a:pt x="1113249" y="0"/>
                      <a:pt x="740805" y="0"/>
                    </a:cubicBezTo>
                    <a:cubicBezTo>
                      <a:pt x="368361" y="0"/>
                      <a:pt x="73660" y="16960"/>
                      <a:pt x="73660" y="124127"/>
                    </a:cubicBezTo>
                    <a:cubicBezTo>
                      <a:pt x="73660" y="191106"/>
                      <a:pt x="191600" y="250159"/>
                      <a:pt x="370984" y="285029"/>
                    </a:cubicBezTo>
                    <a:lnTo>
                      <a:pt x="358916" y="347615"/>
                    </a:lnTo>
                    <a:cubicBezTo>
                      <a:pt x="142372" y="476181"/>
                      <a:pt x="0" y="693904"/>
                      <a:pt x="0" y="940850"/>
                    </a:cubicBezTo>
                    <a:cubicBezTo>
                      <a:pt x="0" y="1187796"/>
                      <a:pt x="142372" y="1225793"/>
                      <a:pt x="358916" y="1219563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76">
                <a:extLst>
                  <a:ext uri="{FF2B5EF4-FFF2-40B4-BE49-F238E27FC236}">
                    <a16:creationId xmlns:a16="http://schemas.microsoft.com/office/drawing/2014/main" id="{38561107-A0DF-9F4E-D206-792203C9E7B1}"/>
                  </a:ext>
                </a:extLst>
              </p:cNvPr>
              <p:cNvSpPr/>
              <p:nvPr/>
            </p:nvSpPr>
            <p:spPr>
              <a:xfrm>
                <a:off x="5916047" y="3558331"/>
                <a:ext cx="949107" cy="472717"/>
              </a:xfrm>
              <a:prstGeom prst="ellipse">
                <a:avLst/>
              </a:pr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77">
                <a:extLst>
                  <a:ext uri="{FF2B5EF4-FFF2-40B4-BE49-F238E27FC236}">
                    <a16:creationId xmlns:a16="http://schemas.microsoft.com/office/drawing/2014/main" id="{9A95D84F-9137-68CF-2AA1-2BBE483599E3}"/>
                  </a:ext>
                </a:extLst>
              </p:cNvPr>
              <p:cNvSpPr/>
              <p:nvPr/>
            </p:nvSpPr>
            <p:spPr>
              <a:xfrm>
                <a:off x="5916047" y="3558330"/>
                <a:ext cx="949107" cy="4080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  <a:shade val="30000"/>
                      <a:satMod val="115000"/>
                    </a:sysClr>
                  </a:gs>
                  <a:gs pos="50000">
                    <a:sysClr val="window" lastClr="FFFFFF">
                      <a:lumMod val="85000"/>
                      <a:shade val="67500"/>
                      <a:satMod val="115000"/>
                    </a:sysClr>
                  </a:gs>
                  <a:gs pos="100000">
                    <a:sysClr val="window" lastClr="FFFFFF">
                      <a:lumMod val="85000"/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 78">
                <a:extLst>
                  <a:ext uri="{FF2B5EF4-FFF2-40B4-BE49-F238E27FC236}">
                    <a16:creationId xmlns:a16="http://schemas.microsoft.com/office/drawing/2014/main" id="{CDE9E51A-DCBC-3A61-6230-3F66D1CF211C}"/>
                  </a:ext>
                </a:extLst>
              </p:cNvPr>
              <p:cNvSpPr/>
              <p:nvPr/>
            </p:nvSpPr>
            <p:spPr>
              <a:xfrm>
                <a:off x="5894749" y="3545180"/>
                <a:ext cx="991704" cy="426391"/>
              </a:xfrm>
              <a:custGeom>
                <a:avLst/>
                <a:gdLst>
                  <a:gd name="connsiteX0" fmla="*/ 946150 w 1892300"/>
                  <a:gd name="connsiteY0" fmla="*/ 132847 h 1168400"/>
                  <a:gd name="connsiteX1" fmla="*/ 238760 w 1892300"/>
                  <a:gd name="connsiteY1" fmla="*/ 537594 h 1168400"/>
                  <a:gd name="connsiteX2" fmla="*/ 946150 w 1892300"/>
                  <a:gd name="connsiteY2" fmla="*/ 942341 h 1168400"/>
                  <a:gd name="connsiteX3" fmla="*/ 1653540 w 1892300"/>
                  <a:gd name="connsiteY3" fmla="*/ 537594 h 1168400"/>
                  <a:gd name="connsiteX4" fmla="*/ 946150 w 1892300"/>
                  <a:gd name="connsiteY4" fmla="*/ 132847 h 1168400"/>
                  <a:gd name="connsiteX5" fmla="*/ 946150 w 1892300"/>
                  <a:gd name="connsiteY5" fmla="*/ 0 h 1168400"/>
                  <a:gd name="connsiteX6" fmla="*/ 1892300 w 1892300"/>
                  <a:gd name="connsiteY6" fmla="*/ 584200 h 1168400"/>
                  <a:gd name="connsiteX7" fmla="*/ 946150 w 1892300"/>
                  <a:gd name="connsiteY7" fmla="*/ 1168400 h 1168400"/>
                  <a:gd name="connsiteX8" fmla="*/ 0 w 1892300"/>
                  <a:gd name="connsiteY8" fmla="*/ 584200 h 1168400"/>
                  <a:gd name="connsiteX9" fmla="*/ 946150 w 1892300"/>
                  <a:gd name="connsiteY9" fmla="*/ 0 h 116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2300" h="1168400">
                    <a:moveTo>
                      <a:pt x="946150" y="132847"/>
                    </a:moveTo>
                    <a:cubicBezTo>
                      <a:pt x="555469" y="132847"/>
                      <a:pt x="238760" y="314058"/>
                      <a:pt x="238760" y="537594"/>
                    </a:cubicBezTo>
                    <a:cubicBezTo>
                      <a:pt x="238760" y="761130"/>
                      <a:pt x="555469" y="942341"/>
                      <a:pt x="946150" y="942341"/>
                    </a:cubicBezTo>
                    <a:cubicBezTo>
                      <a:pt x="1336831" y="942341"/>
                      <a:pt x="1653540" y="761130"/>
                      <a:pt x="1653540" y="537594"/>
                    </a:cubicBezTo>
                    <a:cubicBezTo>
                      <a:pt x="1653540" y="314058"/>
                      <a:pt x="1336831" y="132847"/>
                      <a:pt x="946150" y="132847"/>
                    </a:cubicBezTo>
                    <a:close/>
                    <a:moveTo>
                      <a:pt x="946150" y="0"/>
                    </a:moveTo>
                    <a:cubicBezTo>
                      <a:pt x="1468694" y="0"/>
                      <a:pt x="1892300" y="261555"/>
                      <a:pt x="1892300" y="584200"/>
                    </a:cubicBezTo>
                    <a:cubicBezTo>
                      <a:pt x="1892300" y="906845"/>
                      <a:pt x="1468694" y="1168400"/>
                      <a:pt x="946150" y="1168400"/>
                    </a:cubicBezTo>
                    <a:cubicBezTo>
                      <a:pt x="423606" y="1168400"/>
                      <a:pt x="0" y="906845"/>
                      <a:pt x="0" y="584200"/>
                    </a:cubicBezTo>
                    <a:cubicBezTo>
                      <a:pt x="0" y="261555"/>
                      <a:pt x="423606" y="0"/>
                      <a:pt x="9461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 cap="sq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6A495F9A-5BAD-B8F3-C524-BCBBB2DE002A}"/>
                </a:ext>
              </a:extLst>
            </p:cNvPr>
            <p:cNvGrpSpPr/>
            <p:nvPr/>
          </p:nvGrpSpPr>
          <p:grpSpPr>
            <a:xfrm>
              <a:off x="4236464" y="971818"/>
              <a:ext cx="919374" cy="1370141"/>
              <a:chOff x="4555349" y="2446901"/>
              <a:chExt cx="1561544" cy="2327166"/>
            </a:xfrm>
          </p:grpSpPr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5CAF7A0-57BE-CD48-0157-63E3FA6464AC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54" name="フローチャート : 磁気ディスク 100">
                  <a:extLst>
                    <a:ext uri="{FF2B5EF4-FFF2-40B4-BE49-F238E27FC236}">
                      <a16:creationId xmlns:a16="http://schemas.microsoft.com/office/drawing/2014/main" id="{F38BFCAB-4E54-B50C-24A6-D1B0E94D2B91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円/楕円 101">
                  <a:extLst>
                    <a:ext uri="{FF2B5EF4-FFF2-40B4-BE49-F238E27FC236}">
                      <a16:creationId xmlns:a16="http://schemas.microsoft.com/office/drawing/2014/main" id="{23B4ECEA-1613-4F2A-C7B2-60FAE503B4B6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" name="フローチャート : 記憶データ 4">
                <a:extLst>
                  <a:ext uri="{FF2B5EF4-FFF2-40B4-BE49-F238E27FC236}">
                    <a16:creationId xmlns:a16="http://schemas.microsoft.com/office/drawing/2014/main" id="{36A58003-9872-7C86-EF32-700E968F2580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27B9908-1C6D-E729-D850-0AAA8904B936}"/>
                  </a:ext>
                </a:extLst>
              </p:cNvPr>
              <p:cNvSpPr/>
              <p:nvPr/>
            </p:nvSpPr>
            <p:spPr bwMode="auto">
              <a:xfrm>
                <a:off x="4625838" y="3073875"/>
                <a:ext cx="993912" cy="1700192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F1D56013-92A4-95BA-4C16-870DF53E8F17}"/>
                </a:ext>
              </a:extLst>
            </p:cNvPr>
            <p:cNvSpPr/>
            <p:nvPr/>
          </p:nvSpPr>
          <p:spPr bwMode="auto">
            <a:xfrm rot="17100000">
              <a:off x="5266048" y="1769469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F5302CA-B27B-7401-3CD7-607BCBF3407D}"/>
                </a:ext>
              </a:extLst>
            </p:cNvPr>
            <p:cNvSpPr/>
            <p:nvPr/>
          </p:nvSpPr>
          <p:spPr bwMode="auto">
            <a:xfrm rot="17100000">
              <a:off x="5048601" y="1878484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CB18B8D-BB8A-8C93-96D7-A4C1DAAFDDEA}"/>
                </a:ext>
              </a:extLst>
            </p:cNvPr>
            <p:cNvSpPr/>
            <p:nvPr/>
          </p:nvSpPr>
          <p:spPr bwMode="auto">
            <a:xfrm rot="17100000">
              <a:off x="5405789" y="1997546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77E1200-A09A-AC23-D31A-90A0CB09B3D3}"/>
                </a:ext>
              </a:extLst>
            </p:cNvPr>
            <p:cNvSpPr/>
            <p:nvPr/>
          </p:nvSpPr>
          <p:spPr bwMode="auto">
            <a:xfrm rot="17100000">
              <a:off x="5042898" y="207479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E46CC37-F9C4-6B41-8E6A-F8AB5A3F2868}"/>
                </a:ext>
              </a:extLst>
            </p:cNvPr>
            <p:cNvSpPr/>
            <p:nvPr/>
          </p:nvSpPr>
          <p:spPr bwMode="auto">
            <a:xfrm rot="17100000">
              <a:off x="5210524" y="199040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0F967BC-0034-CC35-5D65-ED47AD7371A7}"/>
                </a:ext>
              </a:extLst>
            </p:cNvPr>
            <p:cNvSpPr/>
            <p:nvPr/>
          </p:nvSpPr>
          <p:spPr bwMode="auto">
            <a:xfrm rot="17100000">
              <a:off x="5210525" y="2221385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407DB5B5-3644-6BF4-3AB6-533B76FAE04F}"/>
                </a:ext>
              </a:extLst>
            </p:cNvPr>
            <p:cNvSpPr/>
            <p:nvPr/>
          </p:nvSpPr>
          <p:spPr bwMode="auto">
            <a:xfrm rot="17100000">
              <a:off x="5377214" y="2145183"/>
              <a:ext cx="357868" cy="272598"/>
            </a:xfrm>
            <a:custGeom>
              <a:avLst/>
              <a:gdLst>
                <a:gd name="csX0" fmla="*/ 0 w 1088489"/>
                <a:gd name="csY0" fmla="*/ 0 h 1073595"/>
                <a:gd name="csX1" fmla="*/ 8369 w 1088489"/>
                <a:gd name="csY1" fmla="*/ 2932 h 1073595"/>
                <a:gd name="csX2" fmla="*/ 1088489 w 1088489"/>
                <a:gd name="csY2" fmla="*/ 2932 h 1073595"/>
                <a:gd name="csX3" fmla="*/ 1088489 w 1088489"/>
                <a:gd name="csY3" fmla="*/ 925619 h 1073595"/>
                <a:gd name="csX4" fmla="*/ 8369 w 1088489"/>
                <a:gd name="csY4" fmla="*/ 925619 h 1073595"/>
                <a:gd name="csX5" fmla="*/ 0 w 1088489"/>
                <a:gd name="csY5" fmla="*/ 922687 h 1073595"/>
                <a:gd name="csX6" fmla="*/ 0 w 1088489"/>
                <a:gd name="csY6" fmla="*/ 0 h 107359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1088489" h="1073595">
                  <a:moveTo>
                    <a:pt x="0" y="0"/>
                  </a:moveTo>
                  <a:lnTo>
                    <a:pt x="8369" y="2932"/>
                  </a:lnTo>
                  <a:cubicBezTo>
                    <a:pt x="368409" y="131083"/>
                    <a:pt x="728449" y="259234"/>
                    <a:pt x="1088489" y="2932"/>
                  </a:cubicBezTo>
                  <a:lnTo>
                    <a:pt x="1088489" y="925619"/>
                  </a:lnTo>
                  <a:cubicBezTo>
                    <a:pt x="728449" y="1181921"/>
                    <a:pt x="368409" y="1053770"/>
                    <a:pt x="8369" y="925619"/>
                  </a:cubicBezTo>
                  <a:lnTo>
                    <a:pt x="0" y="9226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8575" cap="sq">
              <a:solidFill>
                <a:schemeClr val="tx1"/>
              </a:solidFill>
              <a:bevel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545BDF3-BA30-3BD0-505F-CA549A41917D}"/>
                </a:ext>
              </a:extLst>
            </p:cNvPr>
            <p:cNvSpPr/>
            <p:nvPr/>
          </p:nvSpPr>
          <p:spPr bwMode="auto">
            <a:xfrm>
              <a:off x="4070130" y="737436"/>
              <a:ext cx="2420514" cy="2420514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954DA0C8-47DE-5AC3-E5C3-2CCC073E20F3}"/>
              </a:ext>
            </a:extLst>
          </p:cNvPr>
          <p:cNvSpPr txBox="1"/>
          <p:nvPr/>
        </p:nvSpPr>
        <p:spPr>
          <a:xfrm>
            <a:off x="275670" y="6121774"/>
            <a:ext cx="929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ペーパーはなるべく短く切って使用、大量に流さないでください</a:t>
            </a:r>
          </a:p>
        </p:txBody>
      </p:sp>
    </p:spTree>
    <p:extLst>
      <p:ext uri="{BB962C8B-B14F-4D97-AF65-F5344CB8AC3E}">
        <p14:creationId xmlns:p14="http://schemas.microsoft.com/office/powerpoint/2010/main" val="170102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CFC66-F6F7-4668-1E57-D90079F1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D907350-1106-56B0-3C02-F73E170F4CA5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66996E-959F-74F7-DD2F-8662303D7540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分けて流す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8E7C34-3E53-2BC0-97EF-AD779790CBA2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A93CCD-8735-8D35-E115-C2C3965238EC}"/>
              </a:ext>
            </a:extLst>
          </p:cNvPr>
          <p:cNvSpPr txBox="1"/>
          <p:nvPr/>
        </p:nvSpPr>
        <p:spPr>
          <a:xfrm>
            <a:off x="301505" y="259874"/>
            <a:ext cx="1169551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一度に大量に流すと排水が詰まり</a:t>
            </a:r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清掃や復旧に時間がかかります</a:t>
            </a: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A66E34F-064E-249D-0E79-5CD30CC25F32}"/>
              </a:ext>
            </a:extLst>
          </p:cNvPr>
          <p:cNvGrpSpPr/>
          <p:nvPr/>
        </p:nvGrpSpPr>
        <p:grpSpPr>
          <a:xfrm>
            <a:off x="1982670" y="1444468"/>
            <a:ext cx="4068325" cy="3969064"/>
            <a:chOff x="2617889" y="1493785"/>
            <a:chExt cx="3478111" cy="3393250"/>
          </a:xfrm>
        </p:grpSpPr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1B34CEF2-17EE-FEA4-9326-C534C0064F6F}"/>
                </a:ext>
              </a:extLst>
            </p:cNvPr>
            <p:cNvSpPr/>
            <p:nvPr/>
          </p:nvSpPr>
          <p:spPr>
            <a:xfrm>
              <a:off x="2729880" y="1520915"/>
              <a:ext cx="3366120" cy="336612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25022CE9-EF98-8443-E048-D6B1EE35FCC0}"/>
                </a:ext>
              </a:extLst>
            </p:cNvPr>
            <p:cNvGrpSpPr/>
            <p:nvPr/>
          </p:nvGrpSpPr>
          <p:grpSpPr>
            <a:xfrm>
              <a:off x="2617889" y="1493785"/>
              <a:ext cx="3356540" cy="3382396"/>
              <a:chOff x="7570214" y="1000392"/>
              <a:chExt cx="2029117" cy="2044748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D2B090F7-6918-BBB4-C422-A8AF97202CE9}"/>
                  </a:ext>
                </a:extLst>
              </p:cNvPr>
              <p:cNvGrpSpPr/>
              <p:nvPr/>
            </p:nvGrpSpPr>
            <p:grpSpPr>
              <a:xfrm>
                <a:off x="8191343" y="1367684"/>
                <a:ext cx="1407988" cy="1677456"/>
                <a:chOff x="5894749" y="2735301"/>
                <a:chExt cx="1407988" cy="1677456"/>
              </a:xfrm>
            </p:grpSpPr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0AB88471-9A89-C201-7411-39E16143E73D}"/>
                    </a:ext>
                  </a:extLst>
                </p:cNvPr>
                <p:cNvGrpSpPr/>
                <p:nvPr/>
              </p:nvGrpSpPr>
              <p:grpSpPr>
                <a:xfrm>
                  <a:off x="6789336" y="2862000"/>
                  <a:ext cx="513401" cy="1133999"/>
                  <a:chOff x="1377067" y="4708882"/>
                  <a:chExt cx="598166" cy="1321228"/>
                </a:xfrm>
              </p:grpSpPr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9CF88111-4078-BCC9-D29F-8F6CEF2F5C44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706717" y="4708882"/>
                    <a:ext cx="197555" cy="223121"/>
                  </a:xfrm>
                  <a:custGeom>
                    <a:avLst/>
                    <a:gdLst>
                      <a:gd name="connsiteX0" fmla="*/ 258154 w 522456"/>
                      <a:gd name="connsiteY0" fmla="*/ 0 h 590067"/>
                      <a:gd name="connsiteX1" fmla="*/ 264301 w 522456"/>
                      <a:gd name="connsiteY1" fmla="*/ 0 h 590067"/>
                      <a:gd name="connsiteX2" fmla="*/ 522455 w 522456"/>
                      <a:gd name="connsiteY2" fmla="*/ 258154 h 590067"/>
                      <a:gd name="connsiteX3" fmla="*/ 522456 w 522456"/>
                      <a:gd name="connsiteY3" fmla="*/ 290874 h 590067"/>
                      <a:gd name="connsiteX4" fmla="*/ 374939 w 522456"/>
                      <a:gd name="connsiteY4" fmla="*/ 290874 h 590067"/>
                      <a:gd name="connsiteX5" fmla="*/ 374939 w 522456"/>
                      <a:gd name="connsiteY5" fmla="*/ 258154 h 590067"/>
                      <a:gd name="connsiteX6" fmla="*/ 264301 w 522456"/>
                      <a:gd name="connsiteY6" fmla="*/ 147516 h 590067"/>
                      <a:gd name="connsiteX7" fmla="*/ 258154 w 522456"/>
                      <a:gd name="connsiteY7" fmla="*/ 147517 h 590067"/>
                      <a:gd name="connsiteX8" fmla="*/ 147516 w 522456"/>
                      <a:gd name="connsiteY8" fmla="*/ 258155 h 590067"/>
                      <a:gd name="connsiteX9" fmla="*/ 147517 w 522456"/>
                      <a:gd name="connsiteY9" fmla="*/ 590067 h 590067"/>
                      <a:gd name="connsiteX10" fmla="*/ 0 w 522456"/>
                      <a:gd name="connsiteY10" fmla="*/ 590067 h 590067"/>
                      <a:gd name="connsiteX11" fmla="*/ 0 w 522456"/>
                      <a:gd name="connsiteY11" fmla="*/ 258154 h 590067"/>
                      <a:gd name="connsiteX12" fmla="*/ 258154 w 522456"/>
                      <a:gd name="connsiteY12" fmla="*/ 0 h 590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22456" h="590067">
                        <a:moveTo>
                          <a:pt x="258154" y="0"/>
                        </a:moveTo>
                        <a:lnTo>
                          <a:pt x="264301" y="0"/>
                        </a:lnTo>
                        <a:cubicBezTo>
                          <a:pt x="406876" y="0"/>
                          <a:pt x="522455" y="115579"/>
                          <a:pt x="522455" y="258154"/>
                        </a:cubicBezTo>
                        <a:lnTo>
                          <a:pt x="522456" y="290874"/>
                        </a:lnTo>
                        <a:lnTo>
                          <a:pt x="374939" y="290874"/>
                        </a:lnTo>
                        <a:lnTo>
                          <a:pt x="374939" y="258154"/>
                        </a:lnTo>
                        <a:cubicBezTo>
                          <a:pt x="374939" y="197050"/>
                          <a:pt x="325405" y="147516"/>
                          <a:pt x="264301" y="147516"/>
                        </a:cubicBezTo>
                        <a:lnTo>
                          <a:pt x="258154" y="147517"/>
                        </a:lnTo>
                        <a:cubicBezTo>
                          <a:pt x="197050" y="147517"/>
                          <a:pt x="147516" y="197051"/>
                          <a:pt x="147516" y="258155"/>
                        </a:cubicBezTo>
                        <a:cubicBezTo>
                          <a:pt x="147516" y="368792"/>
                          <a:pt x="147517" y="479430"/>
                          <a:pt x="147517" y="590067"/>
                        </a:cubicBezTo>
                        <a:lnTo>
                          <a:pt x="0" y="590067"/>
                        </a:lnTo>
                        <a:lnTo>
                          <a:pt x="0" y="258154"/>
                        </a:lnTo>
                        <a:cubicBezTo>
                          <a:pt x="0" y="115579"/>
                          <a:pt x="115579" y="0"/>
                          <a:pt x="25815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 cap="sq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688994AD-C8A3-8448-4103-434B1369A4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89509" y="4985267"/>
                    <a:ext cx="574769" cy="1044843"/>
                  </a:xfrm>
                  <a:custGeom>
                    <a:avLst/>
                    <a:gdLst>
                      <a:gd name="connsiteX0" fmla="*/ 52930 w 574769"/>
                      <a:gd name="connsiteY0" fmla="*/ 0 h 1044843"/>
                      <a:gd name="connsiteX1" fmla="*/ 521839 w 574769"/>
                      <a:gd name="connsiteY1" fmla="*/ 0 h 1044843"/>
                      <a:gd name="connsiteX2" fmla="*/ 574769 w 574769"/>
                      <a:gd name="connsiteY2" fmla="*/ 52930 h 1044843"/>
                      <a:gd name="connsiteX3" fmla="*/ 574769 w 574769"/>
                      <a:gd name="connsiteY3" fmla="*/ 181520 h 1044843"/>
                      <a:gd name="connsiteX4" fmla="*/ 574769 w 574769"/>
                      <a:gd name="connsiteY4" fmla="*/ 723537 h 1044843"/>
                      <a:gd name="connsiteX5" fmla="*/ 574769 w 574769"/>
                      <a:gd name="connsiteY5" fmla="*/ 929998 h 1044843"/>
                      <a:gd name="connsiteX6" fmla="*/ 459924 w 574769"/>
                      <a:gd name="connsiteY6" fmla="*/ 1044843 h 1044843"/>
                      <a:gd name="connsiteX7" fmla="*/ 114845 w 574769"/>
                      <a:gd name="connsiteY7" fmla="*/ 1044843 h 1044843"/>
                      <a:gd name="connsiteX8" fmla="*/ 0 w 574769"/>
                      <a:gd name="connsiteY8" fmla="*/ 929998 h 1044843"/>
                      <a:gd name="connsiteX9" fmla="*/ 0 w 574769"/>
                      <a:gd name="connsiteY9" fmla="*/ 723537 h 1044843"/>
                      <a:gd name="connsiteX10" fmla="*/ 0 w 574769"/>
                      <a:gd name="connsiteY10" fmla="*/ 181520 h 1044843"/>
                      <a:gd name="connsiteX11" fmla="*/ 0 w 574769"/>
                      <a:gd name="connsiteY11" fmla="*/ 52930 h 1044843"/>
                      <a:gd name="connsiteX12" fmla="*/ 52930 w 574769"/>
                      <a:gd name="connsiteY12" fmla="*/ 0 h 1044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74769" h="1044843">
                        <a:moveTo>
                          <a:pt x="52930" y="0"/>
                        </a:moveTo>
                        <a:lnTo>
                          <a:pt x="521839" y="0"/>
                        </a:lnTo>
                        <a:cubicBezTo>
                          <a:pt x="551071" y="0"/>
                          <a:pt x="574769" y="23698"/>
                          <a:pt x="574769" y="52930"/>
                        </a:cubicBezTo>
                        <a:lnTo>
                          <a:pt x="574769" y="181520"/>
                        </a:lnTo>
                        <a:lnTo>
                          <a:pt x="574769" y="723537"/>
                        </a:lnTo>
                        <a:lnTo>
                          <a:pt x="574769" y="929998"/>
                        </a:lnTo>
                        <a:cubicBezTo>
                          <a:pt x="574769" y="993425"/>
                          <a:pt x="523351" y="1044843"/>
                          <a:pt x="459924" y="1044843"/>
                        </a:cubicBezTo>
                        <a:lnTo>
                          <a:pt x="114845" y="1044843"/>
                        </a:lnTo>
                        <a:cubicBezTo>
                          <a:pt x="51418" y="1044843"/>
                          <a:pt x="0" y="993425"/>
                          <a:pt x="0" y="929998"/>
                        </a:cubicBezTo>
                        <a:lnTo>
                          <a:pt x="0" y="723537"/>
                        </a:lnTo>
                        <a:lnTo>
                          <a:pt x="0" y="181520"/>
                        </a:lnTo>
                        <a:lnTo>
                          <a:pt x="0" y="52930"/>
                        </a:lnTo>
                        <a:cubicBezTo>
                          <a:pt x="0" y="23698"/>
                          <a:pt x="23698" y="0"/>
                          <a:pt x="52930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 cap="sq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四角形: 上の 2 つの角を丸める 355">
                    <a:extLst>
                      <a:ext uri="{FF2B5EF4-FFF2-40B4-BE49-F238E27FC236}">
                        <a16:creationId xmlns:a16="http://schemas.microsoft.com/office/drawing/2014/main" id="{4425CB45-5A2C-963E-67B1-9D417D345A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77067" y="4917759"/>
                    <a:ext cx="598166" cy="135015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28575" cap="sq" cmpd="sng" algn="ctr">
                    <a:solidFill>
                      <a:sysClr val="windowText" lastClr="000000"/>
                    </a:solidFill>
                    <a:prstDash val="solid"/>
                    <a:bevel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5" name="円/楕円 83">
                  <a:extLst>
                    <a:ext uri="{FF2B5EF4-FFF2-40B4-BE49-F238E27FC236}">
                      <a16:creationId xmlns:a16="http://schemas.microsoft.com/office/drawing/2014/main" id="{02796F36-1945-D125-CB68-9831A678E817}"/>
                    </a:ext>
                  </a:extLst>
                </p:cNvPr>
                <p:cNvSpPr/>
                <p:nvPr/>
              </p:nvSpPr>
              <p:spPr>
                <a:xfrm rot="5400000">
                  <a:off x="6345876" y="3027385"/>
                  <a:ext cx="992245" cy="408077"/>
                </a:xfrm>
                <a:prstGeom prst="ellipse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フリーフォーム 75">
                  <a:extLst>
                    <a:ext uri="{FF2B5EF4-FFF2-40B4-BE49-F238E27FC236}">
                      <a16:creationId xmlns:a16="http://schemas.microsoft.com/office/drawing/2014/main" id="{B834161A-6A0B-4B7E-EDFB-89A434CB3B40}"/>
                    </a:ext>
                  </a:extLst>
                </p:cNvPr>
                <p:cNvSpPr/>
                <p:nvPr/>
              </p:nvSpPr>
              <p:spPr>
                <a:xfrm flipV="1">
                  <a:off x="5963969" y="3727546"/>
                  <a:ext cx="853265" cy="685211"/>
                </a:xfrm>
                <a:custGeom>
                  <a:avLst/>
                  <a:gdLst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133718 w 1628140"/>
                    <a:gd name="connsiteY4" fmla="*/ 282978 h 1220173"/>
                    <a:gd name="connsiteX5" fmla="*/ 1224882 w 1628140"/>
                    <a:gd name="connsiteY5" fmla="*/ 261335 h 1220173"/>
                    <a:gd name="connsiteX6" fmla="*/ 1422400 w 1628140"/>
                    <a:gd name="connsiteY6" fmla="*/ 124127 h 1220173"/>
                    <a:gd name="connsiteX7" fmla="*/ 740805 w 1628140"/>
                    <a:gd name="connsiteY7" fmla="*/ 0 h 1220173"/>
                    <a:gd name="connsiteX8" fmla="*/ 73660 w 1628140"/>
                    <a:gd name="connsiteY8" fmla="*/ 124127 h 1220173"/>
                    <a:gd name="connsiteX9" fmla="*/ 370984 w 1628140"/>
                    <a:gd name="connsiteY9" fmla="*/ 285029 h 1220173"/>
                    <a:gd name="connsiteX10" fmla="*/ 460736 w 1628140"/>
                    <a:gd name="connsiteY10" fmla="*/ 299046 h 1220173"/>
                    <a:gd name="connsiteX11" fmla="*/ 358916 w 1628140"/>
                    <a:gd name="connsiteY11" fmla="*/ 347615 h 1220173"/>
                    <a:gd name="connsiteX12" fmla="*/ 0 w 1628140"/>
                    <a:gd name="connsiteY12" fmla="*/ 940850 h 1220173"/>
                    <a:gd name="connsiteX13" fmla="*/ 358916 w 1628140"/>
                    <a:gd name="connsiteY13" fmla="*/ 1219563 h 1220173"/>
                    <a:gd name="connsiteX0" fmla="*/ 358916 w 1628140"/>
                    <a:gd name="connsiteY0" fmla="*/ 1219563 h 1220173"/>
                    <a:gd name="connsiteX1" fmla="*/ 814070 w 1628140"/>
                    <a:gd name="connsiteY1" fmla="*/ 1196167 h 1220173"/>
                    <a:gd name="connsiteX2" fmla="*/ 1628140 w 1628140"/>
                    <a:gd name="connsiteY2" fmla="*/ 940850 h 1220173"/>
                    <a:gd name="connsiteX3" fmla="*/ 1269224 w 1628140"/>
                    <a:gd name="connsiteY3" fmla="*/ 347615 h 1220173"/>
                    <a:gd name="connsiteX4" fmla="*/ 1224882 w 1628140"/>
                    <a:gd name="connsiteY4" fmla="*/ 261335 h 1220173"/>
                    <a:gd name="connsiteX5" fmla="*/ 1422400 w 1628140"/>
                    <a:gd name="connsiteY5" fmla="*/ 124127 h 1220173"/>
                    <a:gd name="connsiteX6" fmla="*/ 740805 w 1628140"/>
                    <a:gd name="connsiteY6" fmla="*/ 0 h 1220173"/>
                    <a:gd name="connsiteX7" fmla="*/ 73660 w 1628140"/>
                    <a:gd name="connsiteY7" fmla="*/ 124127 h 1220173"/>
                    <a:gd name="connsiteX8" fmla="*/ 370984 w 1628140"/>
                    <a:gd name="connsiteY8" fmla="*/ 285029 h 1220173"/>
                    <a:gd name="connsiteX9" fmla="*/ 460736 w 1628140"/>
                    <a:gd name="connsiteY9" fmla="*/ 299046 h 1220173"/>
                    <a:gd name="connsiteX10" fmla="*/ 358916 w 1628140"/>
                    <a:gd name="connsiteY10" fmla="*/ 347615 h 1220173"/>
                    <a:gd name="connsiteX11" fmla="*/ 0 w 1628140"/>
                    <a:gd name="connsiteY11" fmla="*/ 940850 h 1220173"/>
                    <a:gd name="connsiteX12" fmla="*/ 358916 w 1628140"/>
                    <a:gd name="connsiteY12" fmla="*/ 1219563 h 1220173"/>
                    <a:gd name="csX0" fmla="*/ 358916 w 1628140"/>
                    <a:gd name="csY0" fmla="*/ 1219563 h 1220173"/>
                    <a:gd name="csX1" fmla="*/ 814070 w 1628140"/>
                    <a:gd name="csY1" fmla="*/ 1196167 h 1220173"/>
                    <a:gd name="csX2" fmla="*/ 1628140 w 1628140"/>
                    <a:gd name="csY2" fmla="*/ 940850 h 1220173"/>
                    <a:gd name="csX3" fmla="*/ 1269224 w 1628140"/>
                    <a:gd name="csY3" fmla="*/ 347615 h 1220173"/>
                    <a:gd name="csX4" fmla="*/ 1224882 w 1628140"/>
                    <a:gd name="csY4" fmla="*/ 261335 h 1220173"/>
                    <a:gd name="csX5" fmla="*/ 1422400 w 1628140"/>
                    <a:gd name="csY5" fmla="*/ 124127 h 1220173"/>
                    <a:gd name="csX6" fmla="*/ 740805 w 1628140"/>
                    <a:gd name="csY6" fmla="*/ 0 h 1220173"/>
                    <a:gd name="csX7" fmla="*/ 73660 w 1628140"/>
                    <a:gd name="csY7" fmla="*/ 124127 h 1220173"/>
                    <a:gd name="csX8" fmla="*/ 370984 w 1628140"/>
                    <a:gd name="csY8" fmla="*/ 285029 h 1220173"/>
                    <a:gd name="csX9" fmla="*/ 358916 w 1628140"/>
                    <a:gd name="csY9" fmla="*/ 347615 h 1220173"/>
                    <a:gd name="csX10" fmla="*/ 0 w 1628140"/>
                    <a:gd name="csY10" fmla="*/ 940850 h 1220173"/>
                    <a:gd name="csX11" fmla="*/ 358916 w 1628140"/>
                    <a:gd name="csY11" fmla="*/ 1219563 h 122017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1628140" h="1220173">
                      <a:moveTo>
                        <a:pt x="358916" y="1219563"/>
                      </a:moveTo>
                      <a:cubicBezTo>
                        <a:pt x="488843" y="1215826"/>
                        <a:pt x="645471" y="1196167"/>
                        <a:pt x="814070" y="1196167"/>
                      </a:cubicBezTo>
                      <a:cubicBezTo>
                        <a:pt x="1263668" y="1196167"/>
                        <a:pt x="1628140" y="1335964"/>
                        <a:pt x="1628140" y="940850"/>
                      </a:cubicBezTo>
                      <a:cubicBezTo>
                        <a:pt x="1628140" y="693904"/>
                        <a:pt x="1485768" y="476181"/>
                        <a:pt x="1269224" y="347615"/>
                      </a:cubicBezTo>
                      <a:lnTo>
                        <a:pt x="1224882" y="261335"/>
                      </a:lnTo>
                      <a:cubicBezTo>
                        <a:pt x="1346919" y="226220"/>
                        <a:pt x="1422400" y="177710"/>
                        <a:pt x="1422400" y="124127"/>
                      </a:cubicBezTo>
                      <a:cubicBezTo>
                        <a:pt x="1422400" y="16960"/>
                        <a:pt x="1113249" y="0"/>
                        <a:pt x="740805" y="0"/>
                      </a:cubicBezTo>
                      <a:cubicBezTo>
                        <a:pt x="368361" y="0"/>
                        <a:pt x="73660" y="16960"/>
                        <a:pt x="73660" y="124127"/>
                      </a:cubicBezTo>
                      <a:cubicBezTo>
                        <a:pt x="73660" y="191106"/>
                        <a:pt x="191600" y="250159"/>
                        <a:pt x="370984" y="285029"/>
                      </a:cubicBezTo>
                      <a:lnTo>
                        <a:pt x="358916" y="347615"/>
                      </a:lnTo>
                      <a:cubicBezTo>
                        <a:pt x="142372" y="476181"/>
                        <a:pt x="0" y="693904"/>
                        <a:pt x="0" y="940850"/>
                      </a:cubicBezTo>
                      <a:cubicBezTo>
                        <a:pt x="0" y="1187796"/>
                        <a:pt x="142372" y="1225793"/>
                        <a:pt x="358916" y="12195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円/楕円 76">
                  <a:extLst>
                    <a:ext uri="{FF2B5EF4-FFF2-40B4-BE49-F238E27FC236}">
                      <a16:creationId xmlns:a16="http://schemas.microsoft.com/office/drawing/2014/main" id="{88285F06-3383-C923-FA71-D5C442C50ADD}"/>
                    </a:ext>
                  </a:extLst>
                </p:cNvPr>
                <p:cNvSpPr/>
                <p:nvPr/>
              </p:nvSpPr>
              <p:spPr>
                <a:xfrm>
                  <a:off x="5916047" y="3558331"/>
                  <a:ext cx="949107" cy="472717"/>
                </a:xfrm>
                <a:prstGeom prst="ellipse">
                  <a:avLst/>
                </a:pr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円/楕円 77">
                  <a:extLst>
                    <a:ext uri="{FF2B5EF4-FFF2-40B4-BE49-F238E27FC236}">
                      <a16:creationId xmlns:a16="http://schemas.microsoft.com/office/drawing/2014/main" id="{C4885719-254E-F494-DF3D-D5FCB63F61E6}"/>
                    </a:ext>
                  </a:extLst>
                </p:cNvPr>
                <p:cNvSpPr/>
                <p:nvPr/>
              </p:nvSpPr>
              <p:spPr>
                <a:xfrm>
                  <a:off x="5916047" y="3558330"/>
                  <a:ext cx="949107" cy="40807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lumMod val="85000"/>
                        <a:shade val="67500"/>
                        <a:satMod val="115000"/>
                      </a:sysClr>
                    </a:gs>
                    <a:gs pos="100000">
                      <a:sysClr val="window" lastClr="FFFFFF">
                        <a:lumMod val="85000"/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フリーフォーム 78">
                  <a:extLst>
                    <a:ext uri="{FF2B5EF4-FFF2-40B4-BE49-F238E27FC236}">
                      <a16:creationId xmlns:a16="http://schemas.microsoft.com/office/drawing/2014/main" id="{1A21B5FD-1B08-8657-67FE-321E4FBFA2EC}"/>
                    </a:ext>
                  </a:extLst>
                </p:cNvPr>
                <p:cNvSpPr/>
                <p:nvPr/>
              </p:nvSpPr>
              <p:spPr>
                <a:xfrm>
                  <a:off x="5894749" y="3545180"/>
                  <a:ext cx="991704" cy="426391"/>
                </a:xfrm>
                <a:custGeom>
                  <a:avLst/>
                  <a:gdLst>
                    <a:gd name="connsiteX0" fmla="*/ 946150 w 1892300"/>
                    <a:gd name="connsiteY0" fmla="*/ 132847 h 1168400"/>
                    <a:gd name="connsiteX1" fmla="*/ 238760 w 1892300"/>
                    <a:gd name="connsiteY1" fmla="*/ 537594 h 1168400"/>
                    <a:gd name="connsiteX2" fmla="*/ 946150 w 1892300"/>
                    <a:gd name="connsiteY2" fmla="*/ 942341 h 1168400"/>
                    <a:gd name="connsiteX3" fmla="*/ 1653540 w 1892300"/>
                    <a:gd name="connsiteY3" fmla="*/ 537594 h 1168400"/>
                    <a:gd name="connsiteX4" fmla="*/ 946150 w 1892300"/>
                    <a:gd name="connsiteY4" fmla="*/ 132847 h 1168400"/>
                    <a:gd name="connsiteX5" fmla="*/ 946150 w 1892300"/>
                    <a:gd name="connsiteY5" fmla="*/ 0 h 1168400"/>
                    <a:gd name="connsiteX6" fmla="*/ 1892300 w 1892300"/>
                    <a:gd name="connsiteY6" fmla="*/ 584200 h 1168400"/>
                    <a:gd name="connsiteX7" fmla="*/ 946150 w 1892300"/>
                    <a:gd name="connsiteY7" fmla="*/ 1168400 h 1168400"/>
                    <a:gd name="connsiteX8" fmla="*/ 0 w 1892300"/>
                    <a:gd name="connsiteY8" fmla="*/ 584200 h 1168400"/>
                    <a:gd name="connsiteX9" fmla="*/ 946150 w 1892300"/>
                    <a:gd name="connsiteY9" fmla="*/ 0 h 1168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92300" h="1168400">
                      <a:moveTo>
                        <a:pt x="946150" y="132847"/>
                      </a:moveTo>
                      <a:cubicBezTo>
                        <a:pt x="555469" y="132847"/>
                        <a:pt x="238760" y="314058"/>
                        <a:pt x="238760" y="537594"/>
                      </a:cubicBezTo>
                      <a:cubicBezTo>
                        <a:pt x="238760" y="761130"/>
                        <a:pt x="555469" y="942341"/>
                        <a:pt x="946150" y="942341"/>
                      </a:cubicBezTo>
                      <a:cubicBezTo>
                        <a:pt x="1336831" y="942341"/>
                        <a:pt x="1653540" y="761130"/>
                        <a:pt x="1653540" y="537594"/>
                      </a:cubicBezTo>
                      <a:cubicBezTo>
                        <a:pt x="1653540" y="314058"/>
                        <a:pt x="1336831" y="132847"/>
                        <a:pt x="946150" y="132847"/>
                      </a:cubicBezTo>
                      <a:close/>
                      <a:moveTo>
                        <a:pt x="946150" y="0"/>
                      </a:moveTo>
                      <a:cubicBezTo>
                        <a:pt x="1468694" y="0"/>
                        <a:pt x="1892300" y="261555"/>
                        <a:pt x="1892300" y="584200"/>
                      </a:cubicBezTo>
                      <a:cubicBezTo>
                        <a:pt x="1892300" y="906845"/>
                        <a:pt x="1468694" y="1168400"/>
                        <a:pt x="946150" y="1168400"/>
                      </a:cubicBezTo>
                      <a:cubicBezTo>
                        <a:pt x="423606" y="1168400"/>
                        <a:pt x="0" y="906845"/>
                        <a:pt x="0" y="584200"/>
                      </a:cubicBezTo>
                      <a:cubicBezTo>
                        <a:pt x="0" y="261555"/>
                        <a:pt x="423606" y="0"/>
                        <a:pt x="9461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 cap="sq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9E20C6A0-0004-A846-B41A-70A7963B5234}"/>
                  </a:ext>
                </a:extLst>
              </p:cNvPr>
              <p:cNvGrpSpPr/>
              <p:nvPr/>
            </p:nvGrpSpPr>
            <p:grpSpPr>
              <a:xfrm>
                <a:off x="7570214" y="1000392"/>
                <a:ext cx="919374" cy="905912"/>
                <a:chOff x="4555349" y="2446901"/>
                <a:chExt cx="1561544" cy="1538680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BCF8E499-44ED-8750-CA81-D565C26FA826}"/>
                    </a:ext>
                  </a:extLst>
                </p:cNvPr>
                <p:cNvGrpSpPr/>
                <p:nvPr/>
              </p:nvGrpSpPr>
              <p:grpSpPr>
                <a:xfrm rot="5400000">
                  <a:off x="4798925" y="2329784"/>
                  <a:ext cx="1145217" cy="1490719"/>
                  <a:chOff x="4847590" y="2883485"/>
                  <a:chExt cx="1145217" cy="1490719"/>
                </a:xfrm>
              </p:grpSpPr>
              <p:sp>
                <p:nvSpPr>
                  <p:cNvPr id="212" name="フローチャート : 磁気ディスク 100">
                    <a:extLst>
                      <a:ext uri="{FF2B5EF4-FFF2-40B4-BE49-F238E27FC236}">
                        <a16:creationId xmlns:a16="http://schemas.microsoft.com/office/drawing/2014/main" id="{D7FDC93C-5A3B-04CC-BABE-AC1C205355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47590" y="2883485"/>
                    <a:ext cx="1145217" cy="1490719"/>
                  </a:xfrm>
                  <a:prstGeom prst="flowChartMagneticDisk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28575" cap="sq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" name="円/楕円 101">
                    <a:extLst>
                      <a:ext uri="{FF2B5EF4-FFF2-40B4-BE49-F238E27FC236}">
                        <a16:creationId xmlns:a16="http://schemas.microsoft.com/office/drawing/2014/main" id="{9E61D072-8352-A45A-758D-CCE93E1CD3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9192" y="3023955"/>
                    <a:ext cx="442012" cy="185475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8575" cap="sq">
                    <a:solidFill>
                      <a:schemeClr val="tx1"/>
                    </a:solidFill>
                    <a:bevel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9" name="フローチャート : 記憶データ 4">
                  <a:extLst>
                    <a:ext uri="{FF2B5EF4-FFF2-40B4-BE49-F238E27FC236}">
                      <a16:creationId xmlns:a16="http://schemas.microsoft.com/office/drawing/2014/main" id="{C481016E-3853-2904-7BFB-B58B1CFB789F}"/>
                    </a:ext>
                  </a:extLst>
                </p:cNvPr>
                <p:cNvSpPr/>
                <p:nvPr/>
              </p:nvSpPr>
              <p:spPr bwMode="auto">
                <a:xfrm>
                  <a:off x="4555349" y="2446901"/>
                  <a:ext cx="1421073" cy="4645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0143" h="362018">
                      <a:moveTo>
                        <a:pt x="260790" y="0"/>
                      </a:moveTo>
                      <a:lnTo>
                        <a:pt x="1660143" y="0"/>
                      </a:lnTo>
                      <a:cubicBezTo>
                        <a:pt x="1540680" y="0"/>
                        <a:pt x="1438751" y="150296"/>
                        <a:pt x="1399353" y="362018"/>
                      </a:cubicBezTo>
                      <a:lnTo>
                        <a:pt x="0" y="362018"/>
                      </a:lnTo>
                      <a:cubicBezTo>
                        <a:pt x="39398" y="150296"/>
                        <a:pt x="141327" y="0"/>
                        <a:pt x="260790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1B3DDC9C-0D4B-EE68-1BA9-C7182B28E6F6}"/>
                    </a:ext>
                  </a:extLst>
                </p:cNvPr>
                <p:cNvSpPr/>
                <p:nvPr/>
              </p:nvSpPr>
              <p:spPr bwMode="auto">
                <a:xfrm>
                  <a:off x="4625838" y="3073877"/>
                  <a:ext cx="993912" cy="911704"/>
                </a:xfrm>
                <a:custGeom>
                  <a:avLst/>
                  <a:gdLst>
                    <a:gd name="csX0" fmla="*/ 0 w 991704"/>
                    <a:gd name="csY0" fmla="*/ 0 h 1283529"/>
                    <a:gd name="csX1" fmla="*/ 991704 w 991704"/>
                    <a:gd name="csY1" fmla="*/ 0 h 1283529"/>
                    <a:gd name="csX2" fmla="*/ 991704 w 991704"/>
                    <a:gd name="csY2" fmla="*/ 1281419 h 1283529"/>
                    <a:gd name="csX3" fmla="*/ 963373 w 991704"/>
                    <a:gd name="csY3" fmla="*/ 1282784 h 1283529"/>
                    <a:gd name="csX4" fmla="*/ 524152 w 991704"/>
                    <a:gd name="csY4" fmla="*/ 1254548 h 1283529"/>
                    <a:gd name="csX5" fmla="*/ 11727 w 991704"/>
                    <a:gd name="csY5" fmla="*/ 1229841 h 1283529"/>
                    <a:gd name="csX6" fmla="*/ 0 w 991704"/>
                    <a:gd name="csY6" fmla="*/ 1233799 h 1283529"/>
                    <a:gd name="csX0" fmla="*/ 0 w 991704"/>
                    <a:gd name="csY0" fmla="*/ 68538 h 1352067"/>
                    <a:gd name="csX1" fmla="*/ 507008 w 991704"/>
                    <a:gd name="csY1" fmla="*/ 0 h 1352067"/>
                    <a:gd name="csX2" fmla="*/ 991704 w 991704"/>
                    <a:gd name="csY2" fmla="*/ 68538 h 1352067"/>
                    <a:gd name="csX3" fmla="*/ 991704 w 991704"/>
                    <a:gd name="csY3" fmla="*/ 1349957 h 1352067"/>
                    <a:gd name="csX4" fmla="*/ 963373 w 991704"/>
                    <a:gd name="csY4" fmla="*/ 1351322 h 1352067"/>
                    <a:gd name="csX5" fmla="*/ 524152 w 991704"/>
                    <a:gd name="csY5" fmla="*/ 1323086 h 1352067"/>
                    <a:gd name="csX6" fmla="*/ 11727 w 991704"/>
                    <a:gd name="csY6" fmla="*/ 1298379 h 1352067"/>
                    <a:gd name="csX7" fmla="*/ 0 w 991704"/>
                    <a:gd name="csY7" fmla="*/ 1302337 h 1352067"/>
                    <a:gd name="csX8" fmla="*/ 0 w 991704"/>
                    <a:gd name="csY8" fmla="*/ 68538 h 1352067"/>
                    <a:gd name="csX0" fmla="*/ 507008 w 991704"/>
                    <a:gd name="csY0" fmla="*/ 0 h 1352067"/>
                    <a:gd name="csX1" fmla="*/ 991704 w 991704"/>
                    <a:gd name="csY1" fmla="*/ 68538 h 1352067"/>
                    <a:gd name="csX2" fmla="*/ 991704 w 991704"/>
                    <a:gd name="csY2" fmla="*/ 1349957 h 1352067"/>
                    <a:gd name="csX3" fmla="*/ 963373 w 991704"/>
                    <a:gd name="csY3" fmla="*/ 1351322 h 1352067"/>
                    <a:gd name="csX4" fmla="*/ 524152 w 991704"/>
                    <a:gd name="csY4" fmla="*/ 1323086 h 1352067"/>
                    <a:gd name="csX5" fmla="*/ 11727 w 991704"/>
                    <a:gd name="csY5" fmla="*/ 1298379 h 1352067"/>
                    <a:gd name="csX6" fmla="*/ 0 w 991704"/>
                    <a:gd name="csY6" fmla="*/ 1302337 h 1352067"/>
                    <a:gd name="csX7" fmla="*/ 0 w 991704"/>
                    <a:gd name="csY7" fmla="*/ 68538 h 1352067"/>
                    <a:gd name="csX8" fmla="*/ 598245 w 991704"/>
                    <a:gd name="csY8" fmla="*/ 97961 h 1352067"/>
                    <a:gd name="csX0" fmla="*/ 507008 w 991704"/>
                    <a:gd name="csY0" fmla="*/ 0 h 1352067"/>
                    <a:gd name="csX1" fmla="*/ 991704 w 991704"/>
                    <a:gd name="csY1" fmla="*/ 68538 h 1352067"/>
                    <a:gd name="csX2" fmla="*/ 991704 w 991704"/>
                    <a:gd name="csY2" fmla="*/ 1349957 h 1352067"/>
                    <a:gd name="csX3" fmla="*/ 963373 w 991704"/>
                    <a:gd name="csY3" fmla="*/ 1351322 h 1352067"/>
                    <a:gd name="csX4" fmla="*/ 524152 w 991704"/>
                    <a:gd name="csY4" fmla="*/ 1323086 h 1352067"/>
                    <a:gd name="csX5" fmla="*/ 11727 w 991704"/>
                    <a:gd name="csY5" fmla="*/ 1298379 h 1352067"/>
                    <a:gd name="csX6" fmla="*/ 0 w 991704"/>
                    <a:gd name="csY6" fmla="*/ 1302337 h 1352067"/>
                    <a:gd name="csX7" fmla="*/ 0 w 991704"/>
                    <a:gd name="csY7" fmla="*/ 68538 h 1352067"/>
                    <a:gd name="csX0" fmla="*/ 991704 w 991704"/>
                    <a:gd name="csY0" fmla="*/ 0 h 1283529"/>
                    <a:gd name="csX1" fmla="*/ 991704 w 991704"/>
                    <a:gd name="csY1" fmla="*/ 1281419 h 1283529"/>
                    <a:gd name="csX2" fmla="*/ 963373 w 991704"/>
                    <a:gd name="csY2" fmla="*/ 1282784 h 1283529"/>
                    <a:gd name="csX3" fmla="*/ 524152 w 991704"/>
                    <a:gd name="csY3" fmla="*/ 1254548 h 1283529"/>
                    <a:gd name="csX4" fmla="*/ 11727 w 991704"/>
                    <a:gd name="csY4" fmla="*/ 1229841 h 1283529"/>
                    <a:gd name="csX5" fmla="*/ 0 w 991704"/>
                    <a:gd name="csY5" fmla="*/ 1233799 h 1283529"/>
                    <a:gd name="csX6" fmla="*/ 0 w 991704"/>
                    <a:gd name="csY6" fmla="*/ 0 h 128352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991704" h="1283529">
                      <a:moveTo>
                        <a:pt x="991704" y="0"/>
                      </a:moveTo>
                      <a:lnTo>
                        <a:pt x="991704" y="1281419"/>
                      </a:lnTo>
                      <a:lnTo>
                        <a:pt x="963373" y="1282784"/>
                      </a:lnTo>
                      <a:cubicBezTo>
                        <a:pt x="816966" y="1273372"/>
                        <a:pt x="670559" y="1179251"/>
                        <a:pt x="524152" y="1254548"/>
                      </a:cubicBezTo>
                      <a:cubicBezTo>
                        <a:pt x="353343" y="1342395"/>
                        <a:pt x="182535" y="1199643"/>
                        <a:pt x="11727" y="1229841"/>
                      </a:cubicBezTo>
                      <a:lnTo>
                        <a:pt x="0" y="123379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11" name="直線コネクタ 210">
                  <a:extLst>
                    <a:ext uri="{FF2B5EF4-FFF2-40B4-BE49-F238E27FC236}">
                      <a16:creationId xmlns:a16="http://schemas.microsoft.com/office/drawing/2014/main" id="{60656418-83EB-2DE0-603C-1325EFBD65BA}"/>
                    </a:ext>
                  </a:extLst>
                </p:cNvPr>
                <p:cNvCxnSpPr/>
                <p:nvPr/>
              </p:nvCxnSpPr>
              <p:spPr bwMode="auto">
                <a:xfrm>
                  <a:off x="4625838" y="3119283"/>
                  <a:ext cx="993912" cy="0"/>
                </a:xfrm>
                <a:prstGeom prst="line">
                  <a:avLst/>
                </a:prstGeom>
                <a:noFill/>
                <a:ln w="317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F998F595-FA12-21EC-B671-AD865DEEC629}"/>
                  </a:ext>
                </a:extLst>
              </p:cNvPr>
              <p:cNvSpPr/>
              <p:nvPr/>
            </p:nvSpPr>
            <p:spPr bwMode="auto">
              <a:xfrm rot="17100000">
                <a:off x="8564058" y="1913405"/>
                <a:ext cx="496002" cy="377818"/>
              </a:xfrm>
              <a:custGeom>
                <a:avLst/>
                <a:gdLst>
                  <a:gd name="csX0" fmla="*/ 0 w 1088489"/>
                  <a:gd name="csY0" fmla="*/ 0 h 1073595"/>
                  <a:gd name="csX1" fmla="*/ 8369 w 1088489"/>
                  <a:gd name="csY1" fmla="*/ 2932 h 1073595"/>
                  <a:gd name="csX2" fmla="*/ 1088489 w 1088489"/>
                  <a:gd name="csY2" fmla="*/ 2932 h 1073595"/>
                  <a:gd name="csX3" fmla="*/ 1088489 w 1088489"/>
                  <a:gd name="csY3" fmla="*/ 925619 h 1073595"/>
                  <a:gd name="csX4" fmla="*/ 8369 w 1088489"/>
                  <a:gd name="csY4" fmla="*/ 925619 h 1073595"/>
                  <a:gd name="csX5" fmla="*/ 0 w 1088489"/>
                  <a:gd name="csY5" fmla="*/ 922687 h 1073595"/>
                  <a:gd name="csX6" fmla="*/ 0 w 1088489"/>
                  <a:gd name="csY6" fmla="*/ 0 h 10735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088489" h="1073595">
                    <a:moveTo>
                      <a:pt x="0" y="0"/>
                    </a:moveTo>
                    <a:lnTo>
                      <a:pt x="8369" y="2932"/>
                    </a:lnTo>
                    <a:cubicBezTo>
                      <a:pt x="368409" y="131083"/>
                      <a:pt x="728449" y="259234"/>
                      <a:pt x="1088489" y="2932"/>
                    </a:cubicBezTo>
                    <a:lnTo>
                      <a:pt x="1088489" y="925619"/>
                    </a:lnTo>
                    <a:cubicBezTo>
                      <a:pt x="728449" y="1181921"/>
                      <a:pt x="368409" y="1053770"/>
                      <a:pt x="8369" y="925619"/>
                    </a:cubicBezTo>
                    <a:lnTo>
                      <a:pt x="0" y="9226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4CE3304-A72A-16A0-977D-1861A58BCF90}"/>
                  </a:ext>
                </a:extLst>
              </p:cNvPr>
              <p:cNvSpPr/>
              <p:nvPr/>
            </p:nvSpPr>
            <p:spPr bwMode="auto">
              <a:xfrm rot="7200000">
                <a:off x="8102000" y="1314986"/>
                <a:ext cx="344995" cy="866011"/>
              </a:xfrm>
              <a:custGeom>
                <a:avLst/>
                <a:gdLst>
                  <a:gd name="csX0" fmla="*/ 303145 w 417711"/>
                  <a:gd name="csY0" fmla="*/ 0 h 967554"/>
                  <a:gd name="csX1" fmla="*/ 368571 w 417711"/>
                  <a:gd name="csY1" fmla="*/ 501439 h 967554"/>
                  <a:gd name="csX2" fmla="*/ 258469 w 417711"/>
                  <a:gd name="csY2" fmla="*/ 472556 h 967554"/>
                  <a:gd name="csX3" fmla="*/ 251537 w 417711"/>
                  <a:gd name="csY3" fmla="*/ 547362 h 967554"/>
                  <a:gd name="csX4" fmla="*/ 417711 w 417711"/>
                  <a:gd name="csY4" fmla="*/ 967552 h 967554"/>
                  <a:gd name="csX5" fmla="*/ 417711 w 417711"/>
                  <a:gd name="csY5" fmla="*/ 967554 h 967554"/>
                  <a:gd name="csX6" fmla="*/ 85363 w 417711"/>
                  <a:gd name="csY6" fmla="*/ 547363 h 967554"/>
                  <a:gd name="csX7" fmla="*/ 92116 w 417711"/>
                  <a:gd name="csY7" fmla="*/ 462680 h 967554"/>
                  <a:gd name="csX8" fmla="*/ 99904 w 417711"/>
                  <a:gd name="csY8" fmla="*/ 430960 h 967554"/>
                  <a:gd name="csX9" fmla="*/ 0 w 417711"/>
                  <a:gd name="csY9" fmla="*/ 404753 h 96755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417711" h="967554">
                    <a:moveTo>
                      <a:pt x="303145" y="0"/>
                    </a:moveTo>
                    <a:lnTo>
                      <a:pt x="368571" y="501439"/>
                    </a:lnTo>
                    <a:lnTo>
                      <a:pt x="258469" y="472556"/>
                    </a:lnTo>
                    <a:lnTo>
                      <a:pt x="251537" y="547362"/>
                    </a:lnTo>
                    <a:cubicBezTo>
                      <a:pt x="251537" y="712685"/>
                      <a:pt x="313102" y="868359"/>
                      <a:pt x="417711" y="967552"/>
                    </a:cubicBezTo>
                    <a:lnTo>
                      <a:pt x="417711" y="967554"/>
                    </a:lnTo>
                    <a:cubicBezTo>
                      <a:pt x="234160" y="967554"/>
                      <a:pt x="85363" y="779428"/>
                      <a:pt x="85363" y="547363"/>
                    </a:cubicBezTo>
                    <a:cubicBezTo>
                      <a:pt x="85363" y="518355"/>
                      <a:pt x="87688" y="490034"/>
                      <a:pt x="92116" y="462680"/>
                    </a:cubicBezTo>
                    <a:lnTo>
                      <a:pt x="99904" y="430960"/>
                    </a:lnTo>
                    <a:lnTo>
                      <a:pt x="0" y="404753"/>
                    </a:lnTo>
                    <a:close/>
                  </a:path>
                </a:pathLst>
              </a:custGeom>
              <a:solidFill>
                <a:srgbClr val="00B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537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C088D-F6EF-B03F-FBBB-18B98F82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80504F-8FCC-2555-0CD3-EC998DF523A1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分けて流す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5C3AFA8-894E-B565-DA43-CAB672E2B39B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トイレットペーパーは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1DF75743-146A-5451-20FF-8C018C2031FE}"/>
              </a:ext>
            </a:extLst>
          </p:cNvPr>
          <p:cNvSpPr txBox="1"/>
          <p:nvPr/>
        </p:nvSpPr>
        <p:spPr>
          <a:xfrm>
            <a:off x="208210" y="259874"/>
            <a:ext cx="1846659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大量に流すと詰まりの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原因になります</a:t>
            </a:r>
            <a:endParaRPr lang="en-US" altLang="ja-JP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みんなで気をつけましょう</a:t>
            </a:r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003A4DF-8C77-A155-AD76-F767AC22230C}"/>
              </a:ext>
            </a:extLst>
          </p:cNvPr>
          <p:cNvGrpSpPr/>
          <p:nvPr/>
        </p:nvGrpSpPr>
        <p:grpSpPr>
          <a:xfrm>
            <a:off x="2576222" y="1498909"/>
            <a:ext cx="3860181" cy="3860181"/>
            <a:chOff x="2989490" y="3561143"/>
            <a:chExt cx="2735056" cy="2735056"/>
          </a:xfrm>
        </p:grpSpPr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AA0DEEC1-27BB-EA0B-BC39-D722AA758952}"/>
                </a:ext>
              </a:extLst>
            </p:cNvPr>
            <p:cNvSpPr/>
            <p:nvPr/>
          </p:nvSpPr>
          <p:spPr bwMode="auto">
            <a:xfrm>
              <a:off x="2989490" y="3561143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4D8A17AD-71EE-0FEA-2A02-77EDAFCD3FCE}"/>
                </a:ext>
              </a:extLst>
            </p:cNvPr>
            <p:cNvSpPr/>
            <p:nvPr/>
          </p:nvSpPr>
          <p:spPr bwMode="auto">
            <a:xfrm>
              <a:off x="3177069" y="3748722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9EE5BED-E803-2E83-4153-9B948BE0229B}"/>
                </a:ext>
              </a:extLst>
            </p:cNvPr>
            <p:cNvSpPr/>
            <p:nvPr/>
          </p:nvSpPr>
          <p:spPr bwMode="auto">
            <a:xfrm>
              <a:off x="3068452" y="3640105"/>
              <a:ext cx="2577132" cy="2577132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E75B142D-5386-5B8D-178E-8F39554A1990}"/>
                </a:ext>
              </a:extLst>
            </p:cNvPr>
            <p:cNvSpPr/>
            <p:nvPr/>
          </p:nvSpPr>
          <p:spPr bwMode="auto">
            <a:xfrm>
              <a:off x="3631326" y="4122958"/>
              <a:ext cx="1706421" cy="1755345"/>
            </a:xfrm>
            <a:custGeom>
              <a:avLst/>
              <a:gdLst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990751 w 1898281"/>
                <a:gd name="connsiteY2" fmla="*/ 1170131 h 1952705"/>
                <a:gd name="connsiteX3" fmla="*/ 1226243 w 1898281"/>
                <a:gd name="connsiteY3" fmla="*/ 1170131 h 1952705"/>
                <a:gd name="connsiteX4" fmla="*/ 1226243 w 1898281"/>
                <a:gd name="connsiteY4" fmla="*/ 1951547 h 1952705"/>
                <a:gd name="connsiteX5" fmla="*/ 1227836 w 1898281"/>
                <a:gd name="connsiteY5" fmla="*/ 1952705 h 1952705"/>
                <a:gd name="connsiteX6" fmla="*/ 183582 w 1898281"/>
                <a:gd name="connsiteY6" fmla="*/ 1952705 h 1952705"/>
                <a:gd name="connsiteX7" fmla="*/ 530760 w 1898281"/>
                <a:gd name="connsiteY7" fmla="*/ 1700233 h 1952705"/>
                <a:gd name="connsiteX8" fmla="*/ 530760 w 1898281"/>
                <a:gd name="connsiteY8" fmla="*/ 1617505 h 1952705"/>
                <a:gd name="connsiteX9" fmla="*/ 242476 w 1898281"/>
                <a:gd name="connsiteY9" fmla="*/ 1617505 h 1952705"/>
                <a:gd name="connsiteX10" fmla="*/ 18789 w 1898281"/>
                <a:gd name="connsiteY10" fmla="*/ 1393818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  <a:gd name="connsiteX0" fmla="*/ 18789 w 1898281"/>
                <a:gd name="connsiteY0" fmla="*/ 1170131 h 1952705"/>
                <a:gd name="connsiteX1" fmla="*/ 530760 w 1898281"/>
                <a:gd name="connsiteY1" fmla="*/ 1170131 h 1952705"/>
                <a:gd name="connsiteX2" fmla="*/ 1226243 w 1898281"/>
                <a:gd name="connsiteY2" fmla="*/ 1170131 h 1952705"/>
                <a:gd name="connsiteX3" fmla="*/ 1226243 w 1898281"/>
                <a:gd name="connsiteY3" fmla="*/ 1951547 h 1952705"/>
                <a:gd name="connsiteX4" fmla="*/ 1227836 w 1898281"/>
                <a:gd name="connsiteY4" fmla="*/ 1952705 h 1952705"/>
                <a:gd name="connsiteX5" fmla="*/ 183582 w 1898281"/>
                <a:gd name="connsiteY5" fmla="*/ 1952705 h 1952705"/>
                <a:gd name="connsiteX6" fmla="*/ 530760 w 1898281"/>
                <a:gd name="connsiteY6" fmla="*/ 1700233 h 1952705"/>
                <a:gd name="connsiteX7" fmla="*/ 530760 w 1898281"/>
                <a:gd name="connsiteY7" fmla="*/ 1617505 h 1952705"/>
                <a:gd name="connsiteX8" fmla="*/ 242476 w 1898281"/>
                <a:gd name="connsiteY8" fmla="*/ 1617505 h 1952705"/>
                <a:gd name="connsiteX9" fmla="*/ 18789 w 1898281"/>
                <a:gd name="connsiteY9" fmla="*/ 1393818 h 1952705"/>
                <a:gd name="connsiteX10" fmla="*/ 18789 w 1898281"/>
                <a:gd name="connsiteY10" fmla="*/ 1170131 h 1952705"/>
                <a:gd name="connsiteX11" fmla="*/ 1282117 w 1898281"/>
                <a:gd name="connsiteY11" fmla="*/ 1168572 h 1952705"/>
                <a:gd name="connsiteX12" fmla="*/ 1643750 w 1898281"/>
                <a:gd name="connsiteY12" fmla="*/ 1168572 h 1952705"/>
                <a:gd name="connsiteX13" fmla="*/ 1643750 w 1898281"/>
                <a:gd name="connsiteY13" fmla="*/ 1537941 h 1952705"/>
                <a:gd name="connsiteX14" fmla="*/ 1282117 w 1898281"/>
                <a:gd name="connsiteY14" fmla="*/ 1670853 h 1952705"/>
                <a:gd name="connsiteX15" fmla="*/ 1282117 w 1898281"/>
                <a:gd name="connsiteY15" fmla="*/ 1168572 h 1952705"/>
                <a:gd name="connsiteX16" fmla="*/ 1174315 w 1898281"/>
                <a:gd name="connsiteY16" fmla="*/ 1060833 h 1952705"/>
                <a:gd name="connsiteX17" fmla="*/ 1216458 w 1898281"/>
                <a:gd name="connsiteY17" fmla="*/ 1102976 h 1952705"/>
                <a:gd name="connsiteX18" fmla="*/ 1174315 w 1898281"/>
                <a:gd name="connsiteY18" fmla="*/ 1145119 h 1952705"/>
                <a:gd name="connsiteX19" fmla="*/ 1132172 w 1898281"/>
                <a:gd name="connsiteY19" fmla="*/ 1102976 h 1952705"/>
                <a:gd name="connsiteX20" fmla="*/ 1174315 w 1898281"/>
                <a:gd name="connsiteY20" fmla="*/ 1060833 h 1952705"/>
                <a:gd name="connsiteX21" fmla="*/ 42655 w 1898281"/>
                <a:gd name="connsiteY21" fmla="*/ 1060321 h 1952705"/>
                <a:gd name="connsiteX22" fmla="*/ 1072387 w 1898281"/>
                <a:gd name="connsiteY22" fmla="*/ 1060321 h 1952705"/>
                <a:gd name="connsiteX23" fmla="*/ 1115042 w 1898281"/>
                <a:gd name="connsiteY23" fmla="*/ 1102976 h 1952705"/>
                <a:gd name="connsiteX24" fmla="*/ 1072387 w 1898281"/>
                <a:gd name="connsiteY24" fmla="*/ 1145631 h 1952705"/>
                <a:gd name="connsiteX25" fmla="*/ 42655 w 1898281"/>
                <a:gd name="connsiteY25" fmla="*/ 1145631 h 1952705"/>
                <a:gd name="connsiteX26" fmla="*/ 0 w 1898281"/>
                <a:gd name="connsiteY26" fmla="*/ 1102976 h 1952705"/>
                <a:gd name="connsiteX27" fmla="*/ 42655 w 1898281"/>
                <a:gd name="connsiteY27" fmla="*/ 1060321 h 1952705"/>
                <a:gd name="connsiteX28" fmla="*/ 1300381 w 1898281"/>
                <a:gd name="connsiteY28" fmla="*/ 134768 h 1952705"/>
                <a:gd name="connsiteX29" fmla="*/ 1857799 w 1898281"/>
                <a:gd name="connsiteY29" fmla="*/ 134768 h 1952705"/>
                <a:gd name="connsiteX30" fmla="*/ 1898281 w 1898281"/>
                <a:gd name="connsiteY30" fmla="*/ 175250 h 1952705"/>
                <a:gd name="connsiteX31" fmla="*/ 1898281 w 1898281"/>
                <a:gd name="connsiteY31" fmla="*/ 244306 h 1952705"/>
                <a:gd name="connsiteX32" fmla="*/ 1875263 w 1898281"/>
                <a:gd name="connsiteY32" fmla="*/ 244306 h 1952705"/>
                <a:gd name="connsiteX33" fmla="*/ 1875263 w 1898281"/>
                <a:gd name="connsiteY33" fmla="*/ 1071482 h 1952705"/>
                <a:gd name="connsiteX34" fmla="*/ 1819008 w 1898281"/>
                <a:gd name="connsiteY34" fmla="*/ 1127737 h 1952705"/>
                <a:gd name="connsiteX35" fmla="*/ 1339172 w 1898281"/>
                <a:gd name="connsiteY35" fmla="*/ 1127737 h 1952705"/>
                <a:gd name="connsiteX36" fmla="*/ 1282917 w 1898281"/>
                <a:gd name="connsiteY36" fmla="*/ 1071482 h 1952705"/>
                <a:gd name="connsiteX37" fmla="*/ 1282917 w 1898281"/>
                <a:gd name="connsiteY37" fmla="*/ 244306 h 1952705"/>
                <a:gd name="connsiteX38" fmla="*/ 1259899 w 1898281"/>
                <a:gd name="connsiteY38" fmla="*/ 244306 h 1952705"/>
                <a:gd name="connsiteX39" fmla="*/ 1259899 w 1898281"/>
                <a:gd name="connsiteY39" fmla="*/ 175250 h 1952705"/>
                <a:gd name="connsiteX40" fmla="*/ 1300381 w 1898281"/>
                <a:gd name="connsiteY40" fmla="*/ 134768 h 1952705"/>
                <a:gd name="connsiteX41" fmla="*/ 1174827 w 1898281"/>
                <a:gd name="connsiteY41" fmla="*/ 0 h 1952705"/>
                <a:gd name="connsiteX42" fmla="*/ 1217482 w 1898281"/>
                <a:gd name="connsiteY42" fmla="*/ 42655 h 1952705"/>
                <a:gd name="connsiteX43" fmla="*/ 1217482 w 1898281"/>
                <a:gd name="connsiteY43" fmla="*/ 992460 h 1952705"/>
                <a:gd name="connsiteX44" fmla="*/ 1174827 w 1898281"/>
                <a:gd name="connsiteY44" fmla="*/ 1035115 h 1952705"/>
                <a:gd name="connsiteX45" fmla="*/ 1132171 w 1898281"/>
                <a:gd name="connsiteY45" fmla="*/ 992460 h 1952705"/>
                <a:gd name="connsiteX46" fmla="*/ 1132171 w 1898281"/>
                <a:gd name="connsiteY46" fmla="*/ 42655 h 1952705"/>
                <a:gd name="connsiteX47" fmla="*/ 1174827 w 1898281"/>
                <a:gd name="connsiteY47" fmla="*/ 0 h 1952705"/>
                <a:gd name="connsiteX0" fmla="*/ 18789 w 1898281"/>
                <a:gd name="connsiteY0" fmla="*/ 1170131 h 1952705"/>
                <a:gd name="connsiteX1" fmla="*/ 1226243 w 1898281"/>
                <a:gd name="connsiteY1" fmla="*/ 1170131 h 1952705"/>
                <a:gd name="connsiteX2" fmla="*/ 1226243 w 1898281"/>
                <a:gd name="connsiteY2" fmla="*/ 1951547 h 1952705"/>
                <a:gd name="connsiteX3" fmla="*/ 1227836 w 1898281"/>
                <a:gd name="connsiteY3" fmla="*/ 1952705 h 1952705"/>
                <a:gd name="connsiteX4" fmla="*/ 183582 w 1898281"/>
                <a:gd name="connsiteY4" fmla="*/ 1952705 h 1952705"/>
                <a:gd name="connsiteX5" fmla="*/ 530760 w 1898281"/>
                <a:gd name="connsiteY5" fmla="*/ 1700233 h 1952705"/>
                <a:gd name="connsiteX6" fmla="*/ 530760 w 1898281"/>
                <a:gd name="connsiteY6" fmla="*/ 1617505 h 1952705"/>
                <a:gd name="connsiteX7" fmla="*/ 242476 w 1898281"/>
                <a:gd name="connsiteY7" fmla="*/ 1617505 h 1952705"/>
                <a:gd name="connsiteX8" fmla="*/ 18789 w 1898281"/>
                <a:gd name="connsiteY8" fmla="*/ 1393818 h 1952705"/>
                <a:gd name="connsiteX9" fmla="*/ 18789 w 1898281"/>
                <a:gd name="connsiteY9" fmla="*/ 1170131 h 1952705"/>
                <a:gd name="connsiteX10" fmla="*/ 1282117 w 1898281"/>
                <a:gd name="connsiteY10" fmla="*/ 1168572 h 1952705"/>
                <a:gd name="connsiteX11" fmla="*/ 1643750 w 1898281"/>
                <a:gd name="connsiteY11" fmla="*/ 1168572 h 1952705"/>
                <a:gd name="connsiteX12" fmla="*/ 1643750 w 1898281"/>
                <a:gd name="connsiteY12" fmla="*/ 1537941 h 1952705"/>
                <a:gd name="connsiteX13" fmla="*/ 1282117 w 1898281"/>
                <a:gd name="connsiteY13" fmla="*/ 1670853 h 1952705"/>
                <a:gd name="connsiteX14" fmla="*/ 1282117 w 1898281"/>
                <a:gd name="connsiteY14" fmla="*/ 1168572 h 1952705"/>
                <a:gd name="connsiteX15" fmla="*/ 1174315 w 1898281"/>
                <a:gd name="connsiteY15" fmla="*/ 1060833 h 1952705"/>
                <a:gd name="connsiteX16" fmla="*/ 1216458 w 1898281"/>
                <a:gd name="connsiteY16" fmla="*/ 1102976 h 1952705"/>
                <a:gd name="connsiteX17" fmla="*/ 1174315 w 1898281"/>
                <a:gd name="connsiteY17" fmla="*/ 1145119 h 1952705"/>
                <a:gd name="connsiteX18" fmla="*/ 1132172 w 1898281"/>
                <a:gd name="connsiteY18" fmla="*/ 1102976 h 1952705"/>
                <a:gd name="connsiteX19" fmla="*/ 1174315 w 1898281"/>
                <a:gd name="connsiteY19" fmla="*/ 1060833 h 1952705"/>
                <a:gd name="connsiteX20" fmla="*/ 42655 w 1898281"/>
                <a:gd name="connsiteY20" fmla="*/ 1060321 h 1952705"/>
                <a:gd name="connsiteX21" fmla="*/ 1072387 w 1898281"/>
                <a:gd name="connsiteY21" fmla="*/ 1060321 h 1952705"/>
                <a:gd name="connsiteX22" fmla="*/ 1115042 w 1898281"/>
                <a:gd name="connsiteY22" fmla="*/ 1102976 h 1952705"/>
                <a:gd name="connsiteX23" fmla="*/ 1072387 w 1898281"/>
                <a:gd name="connsiteY23" fmla="*/ 1145631 h 1952705"/>
                <a:gd name="connsiteX24" fmla="*/ 42655 w 1898281"/>
                <a:gd name="connsiteY24" fmla="*/ 1145631 h 1952705"/>
                <a:gd name="connsiteX25" fmla="*/ 0 w 1898281"/>
                <a:gd name="connsiteY25" fmla="*/ 1102976 h 1952705"/>
                <a:gd name="connsiteX26" fmla="*/ 42655 w 1898281"/>
                <a:gd name="connsiteY26" fmla="*/ 1060321 h 1952705"/>
                <a:gd name="connsiteX27" fmla="*/ 1300381 w 1898281"/>
                <a:gd name="connsiteY27" fmla="*/ 134768 h 1952705"/>
                <a:gd name="connsiteX28" fmla="*/ 1857799 w 1898281"/>
                <a:gd name="connsiteY28" fmla="*/ 134768 h 1952705"/>
                <a:gd name="connsiteX29" fmla="*/ 1898281 w 1898281"/>
                <a:gd name="connsiteY29" fmla="*/ 175250 h 1952705"/>
                <a:gd name="connsiteX30" fmla="*/ 1898281 w 1898281"/>
                <a:gd name="connsiteY30" fmla="*/ 244306 h 1952705"/>
                <a:gd name="connsiteX31" fmla="*/ 1875263 w 1898281"/>
                <a:gd name="connsiteY31" fmla="*/ 244306 h 1952705"/>
                <a:gd name="connsiteX32" fmla="*/ 1875263 w 1898281"/>
                <a:gd name="connsiteY32" fmla="*/ 1071482 h 1952705"/>
                <a:gd name="connsiteX33" fmla="*/ 1819008 w 1898281"/>
                <a:gd name="connsiteY33" fmla="*/ 1127737 h 1952705"/>
                <a:gd name="connsiteX34" fmla="*/ 1339172 w 1898281"/>
                <a:gd name="connsiteY34" fmla="*/ 1127737 h 1952705"/>
                <a:gd name="connsiteX35" fmla="*/ 1282917 w 1898281"/>
                <a:gd name="connsiteY35" fmla="*/ 1071482 h 1952705"/>
                <a:gd name="connsiteX36" fmla="*/ 1282917 w 1898281"/>
                <a:gd name="connsiteY36" fmla="*/ 244306 h 1952705"/>
                <a:gd name="connsiteX37" fmla="*/ 1259899 w 1898281"/>
                <a:gd name="connsiteY37" fmla="*/ 244306 h 1952705"/>
                <a:gd name="connsiteX38" fmla="*/ 1259899 w 1898281"/>
                <a:gd name="connsiteY38" fmla="*/ 175250 h 1952705"/>
                <a:gd name="connsiteX39" fmla="*/ 1300381 w 1898281"/>
                <a:gd name="connsiteY39" fmla="*/ 134768 h 1952705"/>
                <a:gd name="connsiteX40" fmla="*/ 1174827 w 1898281"/>
                <a:gd name="connsiteY40" fmla="*/ 0 h 1952705"/>
                <a:gd name="connsiteX41" fmla="*/ 1217482 w 1898281"/>
                <a:gd name="connsiteY41" fmla="*/ 42655 h 1952705"/>
                <a:gd name="connsiteX42" fmla="*/ 1217482 w 1898281"/>
                <a:gd name="connsiteY42" fmla="*/ 992460 h 1952705"/>
                <a:gd name="connsiteX43" fmla="*/ 1174827 w 1898281"/>
                <a:gd name="connsiteY43" fmla="*/ 1035115 h 1952705"/>
                <a:gd name="connsiteX44" fmla="*/ 1132171 w 1898281"/>
                <a:gd name="connsiteY44" fmla="*/ 992460 h 1952705"/>
                <a:gd name="connsiteX45" fmla="*/ 1132171 w 1898281"/>
                <a:gd name="connsiteY45" fmla="*/ 42655 h 1952705"/>
                <a:gd name="connsiteX46" fmla="*/ 1174827 w 1898281"/>
                <a:gd name="connsiteY46" fmla="*/ 0 h 1952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898281" h="1952705">
                  <a:moveTo>
                    <a:pt x="18789" y="1170131"/>
                  </a:moveTo>
                  <a:lnTo>
                    <a:pt x="1226243" y="1170131"/>
                  </a:lnTo>
                  <a:lnTo>
                    <a:pt x="1226243" y="1951547"/>
                  </a:lnTo>
                  <a:lnTo>
                    <a:pt x="1227836" y="1952705"/>
                  </a:lnTo>
                  <a:lnTo>
                    <a:pt x="183582" y="1952705"/>
                  </a:lnTo>
                  <a:lnTo>
                    <a:pt x="530760" y="1700233"/>
                  </a:lnTo>
                  <a:lnTo>
                    <a:pt x="530760" y="1617505"/>
                  </a:lnTo>
                  <a:lnTo>
                    <a:pt x="242476" y="1617505"/>
                  </a:lnTo>
                  <a:cubicBezTo>
                    <a:pt x="118937" y="1617505"/>
                    <a:pt x="18789" y="1517357"/>
                    <a:pt x="18789" y="1393818"/>
                  </a:cubicBezTo>
                  <a:lnTo>
                    <a:pt x="18789" y="1170131"/>
                  </a:lnTo>
                  <a:close/>
                  <a:moveTo>
                    <a:pt x="1282117" y="1168572"/>
                  </a:moveTo>
                  <a:lnTo>
                    <a:pt x="1643750" y="1168572"/>
                  </a:lnTo>
                  <a:lnTo>
                    <a:pt x="1643750" y="1537941"/>
                  </a:lnTo>
                  <a:lnTo>
                    <a:pt x="1282117" y="1670853"/>
                  </a:lnTo>
                  <a:lnTo>
                    <a:pt x="1282117" y="1168572"/>
                  </a:lnTo>
                  <a:close/>
                  <a:moveTo>
                    <a:pt x="1174315" y="1060833"/>
                  </a:moveTo>
                  <a:cubicBezTo>
                    <a:pt x="1197590" y="1060833"/>
                    <a:pt x="1216458" y="1079701"/>
                    <a:pt x="1216458" y="1102976"/>
                  </a:cubicBezTo>
                  <a:cubicBezTo>
                    <a:pt x="1216458" y="1126251"/>
                    <a:pt x="1197590" y="1145119"/>
                    <a:pt x="1174315" y="1145119"/>
                  </a:cubicBezTo>
                  <a:cubicBezTo>
                    <a:pt x="1151040" y="1145119"/>
                    <a:pt x="1132172" y="1126251"/>
                    <a:pt x="1132172" y="1102976"/>
                  </a:cubicBezTo>
                  <a:cubicBezTo>
                    <a:pt x="1132172" y="1079701"/>
                    <a:pt x="1151040" y="1060833"/>
                    <a:pt x="1174315" y="1060833"/>
                  </a:cubicBezTo>
                  <a:close/>
                  <a:moveTo>
                    <a:pt x="42655" y="1060321"/>
                  </a:moveTo>
                  <a:lnTo>
                    <a:pt x="1072387" y="1060321"/>
                  </a:lnTo>
                  <a:cubicBezTo>
                    <a:pt x="1095945" y="1060321"/>
                    <a:pt x="1115042" y="1079418"/>
                    <a:pt x="1115042" y="1102976"/>
                  </a:cubicBezTo>
                  <a:cubicBezTo>
                    <a:pt x="1115042" y="1126534"/>
                    <a:pt x="1095945" y="1145631"/>
                    <a:pt x="1072387" y="1145631"/>
                  </a:cubicBezTo>
                  <a:lnTo>
                    <a:pt x="42655" y="1145631"/>
                  </a:lnTo>
                  <a:cubicBezTo>
                    <a:pt x="19097" y="1145631"/>
                    <a:pt x="0" y="1126534"/>
                    <a:pt x="0" y="1102976"/>
                  </a:cubicBezTo>
                  <a:cubicBezTo>
                    <a:pt x="0" y="1079418"/>
                    <a:pt x="19097" y="1060321"/>
                    <a:pt x="42655" y="1060321"/>
                  </a:cubicBezTo>
                  <a:close/>
                  <a:moveTo>
                    <a:pt x="1300381" y="134768"/>
                  </a:moveTo>
                  <a:lnTo>
                    <a:pt x="1857799" y="134768"/>
                  </a:lnTo>
                  <a:cubicBezTo>
                    <a:pt x="1880157" y="134768"/>
                    <a:pt x="1898281" y="152892"/>
                    <a:pt x="1898281" y="175250"/>
                  </a:cubicBezTo>
                  <a:lnTo>
                    <a:pt x="1898281" y="244306"/>
                  </a:lnTo>
                  <a:lnTo>
                    <a:pt x="1875263" y="244306"/>
                  </a:lnTo>
                  <a:lnTo>
                    <a:pt x="1875263" y="1071482"/>
                  </a:lnTo>
                  <a:cubicBezTo>
                    <a:pt x="1875263" y="1102551"/>
                    <a:pt x="1850077" y="1127737"/>
                    <a:pt x="1819008" y="1127737"/>
                  </a:cubicBezTo>
                  <a:lnTo>
                    <a:pt x="1339172" y="1127737"/>
                  </a:lnTo>
                  <a:cubicBezTo>
                    <a:pt x="1308103" y="1127737"/>
                    <a:pt x="1282917" y="1102551"/>
                    <a:pt x="1282917" y="1071482"/>
                  </a:cubicBezTo>
                  <a:lnTo>
                    <a:pt x="1282917" y="244306"/>
                  </a:lnTo>
                  <a:lnTo>
                    <a:pt x="1259899" y="244306"/>
                  </a:lnTo>
                  <a:lnTo>
                    <a:pt x="1259899" y="175250"/>
                  </a:lnTo>
                  <a:cubicBezTo>
                    <a:pt x="1259899" y="152892"/>
                    <a:pt x="1278023" y="134768"/>
                    <a:pt x="1300381" y="134768"/>
                  </a:cubicBezTo>
                  <a:close/>
                  <a:moveTo>
                    <a:pt x="1174827" y="0"/>
                  </a:moveTo>
                  <a:cubicBezTo>
                    <a:pt x="1198385" y="0"/>
                    <a:pt x="1217482" y="19097"/>
                    <a:pt x="1217482" y="42655"/>
                  </a:cubicBezTo>
                  <a:lnTo>
                    <a:pt x="1217482" y="992460"/>
                  </a:lnTo>
                  <a:cubicBezTo>
                    <a:pt x="1217482" y="1016018"/>
                    <a:pt x="1198385" y="1035115"/>
                    <a:pt x="1174827" y="1035115"/>
                  </a:cubicBezTo>
                  <a:cubicBezTo>
                    <a:pt x="1151269" y="1035115"/>
                    <a:pt x="1132171" y="1016018"/>
                    <a:pt x="1132171" y="992460"/>
                  </a:cubicBezTo>
                  <a:lnTo>
                    <a:pt x="1132171" y="42655"/>
                  </a:lnTo>
                  <a:cubicBezTo>
                    <a:pt x="1132171" y="19097"/>
                    <a:pt x="1151269" y="0"/>
                    <a:pt x="1174827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83077F9A-916F-C2B4-691C-1D6C469395A1}"/>
                </a:ext>
              </a:extLst>
            </p:cNvPr>
            <p:cNvGrpSpPr/>
            <p:nvPr/>
          </p:nvGrpSpPr>
          <p:grpSpPr>
            <a:xfrm>
              <a:off x="3449372" y="3969607"/>
              <a:ext cx="919374" cy="905912"/>
              <a:chOff x="4555349" y="2446901"/>
              <a:chExt cx="1561544" cy="1538680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0A1B3849-E51D-29CE-0900-CE511F6618D4}"/>
                  </a:ext>
                </a:extLst>
              </p:cNvPr>
              <p:cNvGrpSpPr/>
              <p:nvPr/>
            </p:nvGrpSpPr>
            <p:grpSpPr>
              <a:xfrm rot="5400000">
                <a:off x="4798925" y="2329784"/>
                <a:ext cx="1145217" cy="1490719"/>
                <a:chOff x="4847590" y="2883485"/>
                <a:chExt cx="1145217" cy="1490719"/>
              </a:xfrm>
            </p:grpSpPr>
            <p:sp>
              <p:nvSpPr>
                <p:cNvPr id="85" name="フローチャート : 磁気ディスク 100">
                  <a:extLst>
                    <a:ext uri="{FF2B5EF4-FFF2-40B4-BE49-F238E27FC236}">
                      <a16:creationId xmlns:a16="http://schemas.microsoft.com/office/drawing/2014/main" id="{8E4A80F3-919D-CBC2-2784-6DD2E055F7EE}"/>
                    </a:ext>
                  </a:extLst>
                </p:cNvPr>
                <p:cNvSpPr/>
                <p:nvPr/>
              </p:nvSpPr>
              <p:spPr bwMode="auto">
                <a:xfrm>
                  <a:off x="4847590" y="2883485"/>
                  <a:ext cx="1145217" cy="1490719"/>
                </a:xfrm>
                <a:prstGeom prst="flowChartMagneticDisk">
                  <a:avLst/>
                </a:prstGeom>
                <a:solidFill>
                  <a:schemeClr val="bg1">
                    <a:lumMod val="9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円/楕円 101">
                  <a:extLst>
                    <a:ext uri="{FF2B5EF4-FFF2-40B4-BE49-F238E27FC236}">
                      <a16:creationId xmlns:a16="http://schemas.microsoft.com/office/drawing/2014/main" id="{C9F6984B-1289-09DE-9270-576A6E3EA290}"/>
                    </a:ext>
                  </a:extLst>
                </p:cNvPr>
                <p:cNvSpPr/>
                <p:nvPr/>
              </p:nvSpPr>
              <p:spPr bwMode="auto">
                <a:xfrm>
                  <a:off x="5199192" y="3023955"/>
                  <a:ext cx="442012" cy="185475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sq">
                  <a:solidFill>
                    <a:schemeClr val="tx1"/>
                  </a:solidFill>
                  <a:bevel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フローチャート : 記憶データ 4">
                <a:extLst>
                  <a:ext uri="{FF2B5EF4-FFF2-40B4-BE49-F238E27FC236}">
                    <a16:creationId xmlns:a16="http://schemas.microsoft.com/office/drawing/2014/main" id="{D3FBE358-D44F-E9DF-C513-86274C92DEB2}"/>
                  </a:ext>
                </a:extLst>
              </p:cNvPr>
              <p:cNvSpPr/>
              <p:nvPr/>
            </p:nvSpPr>
            <p:spPr bwMode="auto">
              <a:xfrm>
                <a:off x="4555349" y="2446901"/>
                <a:ext cx="1421073" cy="464531"/>
              </a:xfrm>
              <a:custGeom>
                <a:avLst/>
                <a:gdLst/>
                <a:ahLst/>
                <a:cxnLst/>
                <a:rect l="l" t="t" r="r" b="b"/>
                <a:pathLst>
                  <a:path w="1660143" h="362018">
                    <a:moveTo>
                      <a:pt x="260790" y="0"/>
                    </a:moveTo>
                    <a:lnTo>
                      <a:pt x="1660143" y="0"/>
                    </a:lnTo>
                    <a:cubicBezTo>
                      <a:pt x="1540680" y="0"/>
                      <a:pt x="1438751" y="150296"/>
                      <a:pt x="1399353" y="362018"/>
                    </a:cubicBezTo>
                    <a:lnTo>
                      <a:pt x="0" y="362018"/>
                    </a:lnTo>
                    <a:cubicBezTo>
                      <a:pt x="39398" y="150296"/>
                      <a:pt x="141327" y="0"/>
                      <a:pt x="26079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A85CC58-7680-0632-913E-B72571B5B568}"/>
                  </a:ext>
                </a:extLst>
              </p:cNvPr>
              <p:cNvSpPr/>
              <p:nvPr/>
            </p:nvSpPr>
            <p:spPr bwMode="auto">
              <a:xfrm>
                <a:off x="4625838" y="3073877"/>
                <a:ext cx="993912" cy="911704"/>
              </a:xfrm>
              <a:custGeom>
                <a:avLst/>
                <a:gdLst>
                  <a:gd name="csX0" fmla="*/ 0 w 991704"/>
                  <a:gd name="csY0" fmla="*/ 0 h 1283529"/>
                  <a:gd name="csX1" fmla="*/ 991704 w 991704"/>
                  <a:gd name="csY1" fmla="*/ 0 h 1283529"/>
                  <a:gd name="csX2" fmla="*/ 991704 w 991704"/>
                  <a:gd name="csY2" fmla="*/ 1281419 h 1283529"/>
                  <a:gd name="csX3" fmla="*/ 963373 w 991704"/>
                  <a:gd name="csY3" fmla="*/ 1282784 h 1283529"/>
                  <a:gd name="csX4" fmla="*/ 524152 w 991704"/>
                  <a:gd name="csY4" fmla="*/ 1254548 h 1283529"/>
                  <a:gd name="csX5" fmla="*/ 11727 w 991704"/>
                  <a:gd name="csY5" fmla="*/ 1229841 h 1283529"/>
                  <a:gd name="csX6" fmla="*/ 0 w 991704"/>
                  <a:gd name="csY6" fmla="*/ 1233799 h 1283529"/>
                  <a:gd name="csX0" fmla="*/ 0 w 991704"/>
                  <a:gd name="csY0" fmla="*/ 68538 h 1352067"/>
                  <a:gd name="csX1" fmla="*/ 507008 w 991704"/>
                  <a:gd name="csY1" fmla="*/ 0 h 1352067"/>
                  <a:gd name="csX2" fmla="*/ 991704 w 991704"/>
                  <a:gd name="csY2" fmla="*/ 68538 h 1352067"/>
                  <a:gd name="csX3" fmla="*/ 991704 w 991704"/>
                  <a:gd name="csY3" fmla="*/ 1349957 h 1352067"/>
                  <a:gd name="csX4" fmla="*/ 963373 w 991704"/>
                  <a:gd name="csY4" fmla="*/ 1351322 h 1352067"/>
                  <a:gd name="csX5" fmla="*/ 524152 w 991704"/>
                  <a:gd name="csY5" fmla="*/ 1323086 h 1352067"/>
                  <a:gd name="csX6" fmla="*/ 11727 w 991704"/>
                  <a:gd name="csY6" fmla="*/ 1298379 h 1352067"/>
                  <a:gd name="csX7" fmla="*/ 0 w 991704"/>
                  <a:gd name="csY7" fmla="*/ 1302337 h 1352067"/>
                  <a:gd name="csX8" fmla="*/ 0 w 991704"/>
                  <a:gd name="csY8" fmla="*/ 68538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8" fmla="*/ 598245 w 991704"/>
                  <a:gd name="csY8" fmla="*/ 97961 h 1352067"/>
                  <a:gd name="csX0" fmla="*/ 507008 w 991704"/>
                  <a:gd name="csY0" fmla="*/ 0 h 1352067"/>
                  <a:gd name="csX1" fmla="*/ 991704 w 991704"/>
                  <a:gd name="csY1" fmla="*/ 68538 h 1352067"/>
                  <a:gd name="csX2" fmla="*/ 991704 w 991704"/>
                  <a:gd name="csY2" fmla="*/ 1349957 h 1352067"/>
                  <a:gd name="csX3" fmla="*/ 963373 w 991704"/>
                  <a:gd name="csY3" fmla="*/ 1351322 h 1352067"/>
                  <a:gd name="csX4" fmla="*/ 524152 w 991704"/>
                  <a:gd name="csY4" fmla="*/ 1323086 h 1352067"/>
                  <a:gd name="csX5" fmla="*/ 11727 w 991704"/>
                  <a:gd name="csY5" fmla="*/ 1298379 h 1352067"/>
                  <a:gd name="csX6" fmla="*/ 0 w 991704"/>
                  <a:gd name="csY6" fmla="*/ 1302337 h 1352067"/>
                  <a:gd name="csX7" fmla="*/ 0 w 991704"/>
                  <a:gd name="csY7" fmla="*/ 68538 h 1352067"/>
                  <a:gd name="csX0" fmla="*/ 991704 w 991704"/>
                  <a:gd name="csY0" fmla="*/ 0 h 1283529"/>
                  <a:gd name="csX1" fmla="*/ 991704 w 991704"/>
                  <a:gd name="csY1" fmla="*/ 1281419 h 1283529"/>
                  <a:gd name="csX2" fmla="*/ 963373 w 991704"/>
                  <a:gd name="csY2" fmla="*/ 1282784 h 1283529"/>
                  <a:gd name="csX3" fmla="*/ 524152 w 991704"/>
                  <a:gd name="csY3" fmla="*/ 1254548 h 1283529"/>
                  <a:gd name="csX4" fmla="*/ 11727 w 991704"/>
                  <a:gd name="csY4" fmla="*/ 1229841 h 1283529"/>
                  <a:gd name="csX5" fmla="*/ 0 w 991704"/>
                  <a:gd name="csY5" fmla="*/ 1233799 h 1283529"/>
                  <a:gd name="csX6" fmla="*/ 0 w 991704"/>
                  <a:gd name="csY6" fmla="*/ 0 h 12835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991704" h="1283529">
                    <a:moveTo>
                      <a:pt x="991704" y="0"/>
                    </a:moveTo>
                    <a:lnTo>
                      <a:pt x="991704" y="1281419"/>
                    </a:lnTo>
                    <a:lnTo>
                      <a:pt x="963373" y="1282784"/>
                    </a:lnTo>
                    <a:cubicBezTo>
                      <a:pt x="816966" y="1273372"/>
                      <a:pt x="670559" y="1179251"/>
                      <a:pt x="524152" y="1254548"/>
                    </a:cubicBezTo>
                    <a:cubicBezTo>
                      <a:pt x="353343" y="1342395"/>
                      <a:pt x="182535" y="1199643"/>
                      <a:pt x="11727" y="1229841"/>
                    </a:cubicBezTo>
                    <a:lnTo>
                      <a:pt x="0" y="123379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 cap="sq">
                <a:solidFill>
                  <a:schemeClr val="tx1"/>
                </a:solidFill>
                <a:bevel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84" name="直線コネクタ 83">
                <a:extLst>
                  <a:ext uri="{FF2B5EF4-FFF2-40B4-BE49-F238E27FC236}">
                    <a16:creationId xmlns:a16="http://schemas.microsoft.com/office/drawing/2014/main" id="{C43C211F-81EA-5604-5441-3DE37983CE25}"/>
                  </a:ext>
                </a:extLst>
              </p:cNvPr>
              <p:cNvCxnSpPr/>
              <p:nvPr/>
            </p:nvCxnSpPr>
            <p:spPr bwMode="auto">
              <a:xfrm>
                <a:off x="4625838" y="3119283"/>
                <a:ext cx="993912" cy="0"/>
              </a:xfrm>
              <a:prstGeom prst="line">
                <a:avLst/>
              </a:prstGeom>
              <a:noFill/>
              <a:ln w="3175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12795882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3431</TotalTime>
  <Words>94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popi10_トイレットペーパーは分けて流しましょう</dc:title>
  <dc:subject>popi10_トイレットペーパーは分けて流しましょう</dc:subject>
  <dc:creator>でじけろお</dc:creator>
  <cp:revision>1</cp:revision>
  <dcterms:created xsi:type="dcterms:W3CDTF">2014-12-04T06:28:23Z</dcterms:created>
  <dcterms:modified xsi:type="dcterms:W3CDTF">2026-01-08T09:15:30Z</dcterms:modified>
  <cp:version>1</cp:version>
</cp:coreProperties>
</file>